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4a0ecf5c7b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7366845fa943e0"/>
  </p:sldMasterIdLst>
  <p:sldIdLst>
    <p:sldId xmlns:r="http://schemas.openxmlformats.org/officeDocument/2006/relationships" id="256" r:id="R387d6fe366eb4776"/>
    <p:sldId xmlns:r="http://schemas.openxmlformats.org/officeDocument/2006/relationships" id="257" r:id="R9a1b8d353dcc4fac"/>
    <p:sldId xmlns:r="http://schemas.openxmlformats.org/officeDocument/2006/relationships" id="258" r:id="Rf695e2bd2e664ca3"/>
    <p:sldId xmlns:r="http://schemas.openxmlformats.org/officeDocument/2006/relationships" id="259" r:id="R42b32d2a1369407d"/>
    <p:sldId xmlns:r="http://schemas.openxmlformats.org/officeDocument/2006/relationships" id="260" r:id="R25f995082588474d"/>
    <p:sldId xmlns:r="http://schemas.openxmlformats.org/officeDocument/2006/relationships" id="261" r:id="R969bbe9ee4b4486e"/>
    <p:sldId xmlns:r="http://schemas.openxmlformats.org/officeDocument/2006/relationships" id="262" r:id="R76fc284ab51a4e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366845fa943e0" /><Relationship Type="http://schemas.openxmlformats.org/officeDocument/2006/relationships/slide" Target="/ppt/slides/slide1.xml" Id="R387d6fe366eb4776" /><Relationship Type="http://schemas.openxmlformats.org/officeDocument/2006/relationships/slide" Target="/ppt/slides/slide2.xml" Id="R9a1b8d353dcc4fac" /><Relationship Type="http://schemas.openxmlformats.org/officeDocument/2006/relationships/slide" Target="/ppt/slides/slide3.xml" Id="Rf695e2bd2e664ca3" /><Relationship Type="http://schemas.openxmlformats.org/officeDocument/2006/relationships/slide" Target="/ppt/slides/slide4.xml" Id="R42b32d2a1369407d" /><Relationship Type="http://schemas.openxmlformats.org/officeDocument/2006/relationships/slide" Target="/ppt/slides/slide5.xml" Id="R25f995082588474d" /><Relationship Type="http://schemas.openxmlformats.org/officeDocument/2006/relationships/slide" Target="/ppt/slides/slide6.xml" Id="R969bbe9ee4b4486e" /><Relationship Type="http://schemas.openxmlformats.org/officeDocument/2006/relationships/slide" Target="/ppt/slides/slide7.xml" Id="R76fc284ab51a4e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da131569d40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1237d26404185" /><Relationship Type="http://schemas.openxmlformats.org/officeDocument/2006/relationships/theme" Target="/ppt/slideMasters/theme/theme1.xml" Id="Rebf87bb335b7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f1237d264041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23eea4566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207a44b4c4c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94135517c45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a100a3ad44f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cba68bd3345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80970c8cd47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defb2e86342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