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ae58358b87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7a9755f414eb4"/>
  </p:sldMasterIdLst>
  <p:sldIdLst>
    <p:sldId xmlns:r="http://schemas.openxmlformats.org/officeDocument/2006/relationships" id="256" r:id="R9be474a00b1141ee"/>
    <p:sldId xmlns:r="http://schemas.openxmlformats.org/officeDocument/2006/relationships" id="257" r:id="Rb3563c55c8e647dc"/>
    <p:sldId xmlns:r="http://schemas.openxmlformats.org/officeDocument/2006/relationships" id="258" r:id="Rc023946c9ac04255"/>
    <p:sldId xmlns:r="http://schemas.openxmlformats.org/officeDocument/2006/relationships" id="259" r:id="Rc6ef65cf6aed45da"/>
    <p:sldId xmlns:r="http://schemas.openxmlformats.org/officeDocument/2006/relationships" id="260" r:id="R53a67da9380741a8"/>
    <p:sldId xmlns:r="http://schemas.openxmlformats.org/officeDocument/2006/relationships" id="261" r:id="R2bac2437c177492a"/>
    <p:sldId xmlns:r="http://schemas.openxmlformats.org/officeDocument/2006/relationships" id="262" r:id="R0bfb4040e85f48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7a9755f414eb4" /><Relationship Type="http://schemas.openxmlformats.org/officeDocument/2006/relationships/slide" Target="/ppt/slides/slide1.xml" Id="R9be474a00b1141ee" /><Relationship Type="http://schemas.openxmlformats.org/officeDocument/2006/relationships/slide" Target="/ppt/slides/slide2.xml" Id="Rb3563c55c8e647dc" /><Relationship Type="http://schemas.openxmlformats.org/officeDocument/2006/relationships/slide" Target="/ppt/slides/slide3.xml" Id="Rc023946c9ac04255" /><Relationship Type="http://schemas.openxmlformats.org/officeDocument/2006/relationships/slide" Target="/ppt/slides/slide4.xml" Id="Rc6ef65cf6aed45da" /><Relationship Type="http://schemas.openxmlformats.org/officeDocument/2006/relationships/slide" Target="/ppt/slides/slide5.xml" Id="R53a67da9380741a8" /><Relationship Type="http://schemas.openxmlformats.org/officeDocument/2006/relationships/slide" Target="/ppt/slides/slide6.xml" Id="R2bac2437c177492a" /><Relationship Type="http://schemas.openxmlformats.org/officeDocument/2006/relationships/slide" Target="/ppt/slides/slide7.xml" Id="R0bfb4040e85f48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360fcd538d41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d02cad22144c8" /><Relationship Type="http://schemas.openxmlformats.org/officeDocument/2006/relationships/theme" Target="/ppt/slideMasters/theme/theme1.xml" Id="Rc003606fb46f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9d02cad221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0a8a1634b48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87aa34f154e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69ffc37be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92c72bf7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3577fda82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fd73fdb2644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24819e4bd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