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7108504f5043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6c245f29fe45ab"/>
  </p:sldMasterIdLst>
  <p:sldIdLst>
    <p:sldId xmlns:r="http://schemas.openxmlformats.org/officeDocument/2006/relationships" id="256" r:id="R8f56997f0c8140e1"/>
    <p:sldId xmlns:r="http://schemas.openxmlformats.org/officeDocument/2006/relationships" id="257" r:id="Rd553293a8a134196"/>
    <p:sldId xmlns:r="http://schemas.openxmlformats.org/officeDocument/2006/relationships" id="258" r:id="R8a0a74caf1c54b77"/>
    <p:sldId xmlns:r="http://schemas.openxmlformats.org/officeDocument/2006/relationships" id="259" r:id="Rb451c982f0554ecb"/>
    <p:sldId xmlns:r="http://schemas.openxmlformats.org/officeDocument/2006/relationships" id="260" r:id="R086db4c0776c4fa6"/>
    <p:sldId xmlns:r="http://schemas.openxmlformats.org/officeDocument/2006/relationships" id="261" r:id="R7064a301daf24d65"/>
    <p:sldId xmlns:r="http://schemas.openxmlformats.org/officeDocument/2006/relationships" id="262" r:id="Radf366ed6d0649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6c245f29fe45ab" /><Relationship Type="http://schemas.openxmlformats.org/officeDocument/2006/relationships/slide" Target="/ppt/slides/slide1.xml" Id="R8f56997f0c8140e1" /><Relationship Type="http://schemas.openxmlformats.org/officeDocument/2006/relationships/slide" Target="/ppt/slides/slide2.xml" Id="Rd553293a8a134196" /><Relationship Type="http://schemas.openxmlformats.org/officeDocument/2006/relationships/slide" Target="/ppt/slides/slide3.xml" Id="R8a0a74caf1c54b77" /><Relationship Type="http://schemas.openxmlformats.org/officeDocument/2006/relationships/slide" Target="/ppt/slides/slide4.xml" Id="Rb451c982f0554ecb" /><Relationship Type="http://schemas.openxmlformats.org/officeDocument/2006/relationships/slide" Target="/ppt/slides/slide5.xml" Id="R086db4c0776c4fa6" /><Relationship Type="http://schemas.openxmlformats.org/officeDocument/2006/relationships/slide" Target="/ppt/slides/slide6.xml" Id="R7064a301daf24d65" /><Relationship Type="http://schemas.openxmlformats.org/officeDocument/2006/relationships/slide" Target="/ppt/slides/slide7.xml" Id="Radf366ed6d0649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f72d7192ce45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7c53972ea4bd8" /><Relationship Type="http://schemas.openxmlformats.org/officeDocument/2006/relationships/theme" Target="/ppt/slideMasters/theme/theme1.xml" Id="R3adbd0d769b9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47c53972ea4b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af3cadff6445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e2de793d443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1c984979f4b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e76afa0f441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fceac92fb41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0cafa0d3445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ae86e33c64d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