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cbc3ed2d6a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3703e3a35497e"/>
  </p:sldMasterIdLst>
  <p:sldIdLst>
    <p:sldId xmlns:r="http://schemas.openxmlformats.org/officeDocument/2006/relationships" id="256" r:id="Rdb505c7e5cdf444c"/>
    <p:sldId xmlns:r="http://schemas.openxmlformats.org/officeDocument/2006/relationships" id="257" r:id="R77fbad8a1a894eab"/>
    <p:sldId xmlns:r="http://schemas.openxmlformats.org/officeDocument/2006/relationships" id="258" r:id="Rff05ec23789a417e"/>
    <p:sldId xmlns:r="http://schemas.openxmlformats.org/officeDocument/2006/relationships" id="259" r:id="Rfdc114be0c6a42fd"/>
    <p:sldId xmlns:r="http://schemas.openxmlformats.org/officeDocument/2006/relationships" id="260" r:id="Raab4739e701d4b20"/>
    <p:sldId xmlns:r="http://schemas.openxmlformats.org/officeDocument/2006/relationships" id="261" r:id="Rf3e9469b164b4ad2"/>
    <p:sldId xmlns:r="http://schemas.openxmlformats.org/officeDocument/2006/relationships" id="262" r:id="Rb27c253fb291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3703e3a35497e" /><Relationship Type="http://schemas.openxmlformats.org/officeDocument/2006/relationships/slide" Target="/ppt/slides/slide1.xml" Id="Rdb505c7e5cdf444c" /><Relationship Type="http://schemas.openxmlformats.org/officeDocument/2006/relationships/slide" Target="/ppt/slides/slide2.xml" Id="R77fbad8a1a894eab" /><Relationship Type="http://schemas.openxmlformats.org/officeDocument/2006/relationships/slide" Target="/ppt/slides/slide3.xml" Id="Rff05ec23789a417e" /><Relationship Type="http://schemas.openxmlformats.org/officeDocument/2006/relationships/slide" Target="/ppt/slides/slide4.xml" Id="Rfdc114be0c6a42fd" /><Relationship Type="http://schemas.openxmlformats.org/officeDocument/2006/relationships/slide" Target="/ppt/slides/slide5.xml" Id="Raab4739e701d4b20" /><Relationship Type="http://schemas.openxmlformats.org/officeDocument/2006/relationships/slide" Target="/ppt/slides/slide6.xml" Id="Rf3e9469b164b4ad2" /><Relationship Type="http://schemas.openxmlformats.org/officeDocument/2006/relationships/slide" Target="/ppt/slides/slide7.xml" Id="Rb27c253fb291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73931ed3f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839484dc94994" /><Relationship Type="http://schemas.openxmlformats.org/officeDocument/2006/relationships/theme" Target="/ppt/slideMasters/theme/theme1.xml" Id="R5a7b3ac5a3a24a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3839484dc9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4cc4455ea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047fadadb49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763bdc475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fe89828ff4f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2e649619847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9ceb48b1f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a044ef6b3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STEFFEN HÅNDLYKKEN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HÅNDLYKKEN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HÅNDLYKKEN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922 053 413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