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d8dd3f098d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9bcabe8e7f4a02"/>
  </p:sldMasterIdLst>
  <p:sldIdLst>
    <p:sldId xmlns:r="http://schemas.openxmlformats.org/officeDocument/2006/relationships" id="256" r:id="R1c27485c0b1d449e"/>
    <p:sldId xmlns:r="http://schemas.openxmlformats.org/officeDocument/2006/relationships" id="257" r:id="R6091833c0877412f"/>
    <p:sldId xmlns:r="http://schemas.openxmlformats.org/officeDocument/2006/relationships" id="258" r:id="R2f070953ac104954"/>
    <p:sldId xmlns:r="http://schemas.openxmlformats.org/officeDocument/2006/relationships" id="259" r:id="Rf68719356b1146aa"/>
    <p:sldId xmlns:r="http://schemas.openxmlformats.org/officeDocument/2006/relationships" id="260" r:id="Rafb09664e3324186"/>
    <p:sldId xmlns:r="http://schemas.openxmlformats.org/officeDocument/2006/relationships" id="261" r:id="Rbca1edb9601c47ac"/>
    <p:sldId xmlns:r="http://schemas.openxmlformats.org/officeDocument/2006/relationships" id="262" r:id="Ra61251b898524a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bcabe8e7f4a02" /><Relationship Type="http://schemas.openxmlformats.org/officeDocument/2006/relationships/slide" Target="/ppt/slides/slide1.xml" Id="R1c27485c0b1d449e" /><Relationship Type="http://schemas.openxmlformats.org/officeDocument/2006/relationships/slide" Target="/ppt/slides/slide2.xml" Id="R6091833c0877412f" /><Relationship Type="http://schemas.openxmlformats.org/officeDocument/2006/relationships/slide" Target="/ppt/slides/slide3.xml" Id="R2f070953ac104954" /><Relationship Type="http://schemas.openxmlformats.org/officeDocument/2006/relationships/slide" Target="/ppt/slides/slide4.xml" Id="Rf68719356b1146aa" /><Relationship Type="http://schemas.openxmlformats.org/officeDocument/2006/relationships/slide" Target="/ppt/slides/slide5.xml" Id="Rafb09664e3324186" /><Relationship Type="http://schemas.openxmlformats.org/officeDocument/2006/relationships/slide" Target="/ppt/slides/slide6.xml" Id="Rbca1edb9601c47ac" /><Relationship Type="http://schemas.openxmlformats.org/officeDocument/2006/relationships/slide" Target="/ppt/slides/slide7.xml" Id="Ra61251b898524a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9d5dbc544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09dc858b44737" /><Relationship Type="http://schemas.openxmlformats.org/officeDocument/2006/relationships/theme" Target="/ppt/slideMasters/theme/theme1.xml" Id="R6cf0db1d8444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509dc858b447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e11cbaf584a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0c9f9980c4b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9519ffc6d45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0454713da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d419590a641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fb96afed143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1f7e1e9e9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