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24961db77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ff8c6edab4b3f"/>
  </p:sldMasterIdLst>
  <p:sldIdLst>
    <p:sldId xmlns:r="http://schemas.openxmlformats.org/officeDocument/2006/relationships" id="256" r:id="Rf3f59338b18c44d0"/>
    <p:sldId xmlns:r="http://schemas.openxmlformats.org/officeDocument/2006/relationships" id="257" r:id="R390a6f0d1e254a3a"/>
    <p:sldId xmlns:r="http://schemas.openxmlformats.org/officeDocument/2006/relationships" id="258" r:id="R0c6ac7bf31f54f6c"/>
    <p:sldId xmlns:r="http://schemas.openxmlformats.org/officeDocument/2006/relationships" id="259" r:id="R2b1070bbe8394d88"/>
    <p:sldId xmlns:r="http://schemas.openxmlformats.org/officeDocument/2006/relationships" id="260" r:id="Rc493f3324d8245ba"/>
    <p:sldId xmlns:r="http://schemas.openxmlformats.org/officeDocument/2006/relationships" id="261" r:id="Rc1eee61037cf4539"/>
    <p:sldId xmlns:r="http://schemas.openxmlformats.org/officeDocument/2006/relationships" id="262" r:id="R43f6661607ff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ff8c6edab4b3f" /><Relationship Type="http://schemas.openxmlformats.org/officeDocument/2006/relationships/slide" Target="/ppt/slides/slide1.xml" Id="Rf3f59338b18c44d0" /><Relationship Type="http://schemas.openxmlformats.org/officeDocument/2006/relationships/slide" Target="/ppt/slides/slide2.xml" Id="R390a6f0d1e254a3a" /><Relationship Type="http://schemas.openxmlformats.org/officeDocument/2006/relationships/slide" Target="/ppt/slides/slide3.xml" Id="R0c6ac7bf31f54f6c" /><Relationship Type="http://schemas.openxmlformats.org/officeDocument/2006/relationships/slide" Target="/ppt/slides/slide4.xml" Id="R2b1070bbe8394d88" /><Relationship Type="http://schemas.openxmlformats.org/officeDocument/2006/relationships/slide" Target="/ppt/slides/slide5.xml" Id="Rc493f3324d8245ba" /><Relationship Type="http://schemas.openxmlformats.org/officeDocument/2006/relationships/slide" Target="/ppt/slides/slide6.xml" Id="Rc1eee61037cf4539" /><Relationship Type="http://schemas.openxmlformats.org/officeDocument/2006/relationships/slide" Target="/ppt/slides/slide7.xml" Id="R43f6661607ff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6a234c3a9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70c0936f845b0" /><Relationship Type="http://schemas.openxmlformats.org/officeDocument/2006/relationships/theme" Target="/ppt/slideMasters/theme/theme1.xml" Id="R49af41ff5f864b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070c0936f8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1124ffcca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3de99dd7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b97923266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ccca5b2cb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52c27f301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ceb24a1a8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6190d1ed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