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97604f828974f2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e729721b704a53"/>
  </p:sldMasterIdLst>
  <p:sldIdLst>
    <p:sldId xmlns:r="http://schemas.openxmlformats.org/officeDocument/2006/relationships" id="256" r:id="R924708d691c44e01"/>
    <p:sldId xmlns:r="http://schemas.openxmlformats.org/officeDocument/2006/relationships" id="257" r:id="R7eece8e0549447cf"/>
    <p:sldId xmlns:r="http://schemas.openxmlformats.org/officeDocument/2006/relationships" id="258" r:id="R2ec0d339dba845a5"/>
    <p:sldId xmlns:r="http://schemas.openxmlformats.org/officeDocument/2006/relationships" id="259" r:id="Rcc3394965ef9492f"/>
    <p:sldId xmlns:r="http://schemas.openxmlformats.org/officeDocument/2006/relationships" id="260" r:id="R745f49705c904599"/>
    <p:sldId xmlns:r="http://schemas.openxmlformats.org/officeDocument/2006/relationships" id="261" r:id="R41b50f1502044d8f"/>
    <p:sldId xmlns:r="http://schemas.openxmlformats.org/officeDocument/2006/relationships" id="262" r:id="R6c4e60c98c9343c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e729721b704a53" /><Relationship Type="http://schemas.openxmlformats.org/officeDocument/2006/relationships/slide" Target="/ppt/slides/slide1.xml" Id="R924708d691c44e01" /><Relationship Type="http://schemas.openxmlformats.org/officeDocument/2006/relationships/slide" Target="/ppt/slides/slide2.xml" Id="R7eece8e0549447cf" /><Relationship Type="http://schemas.openxmlformats.org/officeDocument/2006/relationships/slide" Target="/ppt/slides/slide3.xml" Id="R2ec0d339dba845a5" /><Relationship Type="http://schemas.openxmlformats.org/officeDocument/2006/relationships/slide" Target="/ppt/slides/slide4.xml" Id="Rcc3394965ef9492f" /><Relationship Type="http://schemas.openxmlformats.org/officeDocument/2006/relationships/slide" Target="/ppt/slides/slide5.xml" Id="R745f49705c904599" /><Relationship Type="http://schemas.openxmlformats.org/officeDocument/2006/relationships/slide" Target="/ppt/slides/slide6.xml" Id="R41b50f1502044d8f" /><Relationship Type="http://schemas.openxmlformats.org/officeDocument/2006/relationships/slide" Target="/ppt/slides/slide7.xml" Id="R6c4e60c98c9343c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93930fea214d9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d02fcd447240e0" /><Relationship Type="http://schemas.openxmlformats.org/officeDocument/2006/relationships/theme" Target="/ppt/slideMasters/theme/theme1.xml" Id="Ra2ee7972917848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1d02fcd447240e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621bb802c54c4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90e54c1a74498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44abfc86534ca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042c039f9d4fb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9ba20b4278448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a5b74625ba400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e98de3e0f8448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HHO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HHO INVEST AS ble etablert [år] og holder til i Mo I Rana.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−802 447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122 726 121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122 916 250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HHO - GRUPPEN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Midtre gate 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8624 Mo I Rana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922 015 813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HHO INVEST AS</a:t>
            </a:r>
          </a:p>
        </p:txBody>
      </p:sp>
    </p:spTree>
  </p:cSld>
  <p:clrMapOvr>
    <a:masterClrMapping xmlns:a="http://schemas.openxmlformats.org/drawingml/2006/main"/>
  </p:clrMapOvr>
</p:sld>
</file>