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916bf7290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ec975c3ee4df4"/>
  </p:sldMasterIdLst>
  <p:sldIdLst>
    <p:sldId xmlns:r="http://schemas.openxmlformats.org/officeDocument/2006/relationships" id="256" r:id="R239e2a1cbc9a478d"/>
    <p:sldId xmlns:r="http://schemas.openxmlformats.org/officeDocument/2006/relationships" id="257" r:id="R315a3700d2d7447a"/>
    <p:sldId xmlns:r="http://schemas.openxmlformats.org/officeDocument/2006/relationships" id="258" r:id="R8eb39fb9164143b0"/>
    <p:sldId xmlns:r="http://schemas.openxmlformats.org/officeDocument/2006/relationships" id="259" r:id="R9ccc8f2cddc54053"/>
    <p:sldId xmlns:r="http://schemas.openxmlformats.org/officeDocument/2006/relationships" id="260" r:id="R7b7a44585b7d49f1"/>
    <p:sldId xmlns:r="http://schemas.openxmlformats.org/officeDocument/2006/relationships" id="261" r:id="Rdda789e7a4324b0b"/>
    <p:sldId xmlns:r="http://schemas.openxmlformats.org/officeDocument/2006/relationships" id="262" r:id="Rbc29a1569132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ec975c3ee4df4" /><Relationship Type="http://schemas.openxmlformats.org/officeDocument/2006/relationships/slide" Target="/ppt/slides/slide1.xml" Id="R239e2a1cbc9a478d" /><Relationship Type="http://schemas.openxmlformats.org/officeDocument/2006/relationships/slide" Target="/ppt/slides/slide2.xml" Id="R315a3700d2d7447a" /><Relationship Type="http://schemas.openxmlformats.org/officeDocument/2006/relationships/slide" Target="/ppt/slides/slide3.xml" Id="R8eb39fb9164143b0" /><Relationship Type="http://schemas.openxmlformats.org/officeDocument/2006/relationships/slide" Target="/ppt/slides/slide4.xml" Id="R9ccc8f2cddc54053" /><Relationship Type="http://schemas.openxmlformats.org/officeDocument/2006/relationships/slide" Target="/ppt/slides/slide5.xml" Id="R7b7a44585b7d49f1" /><Relationship Type="http://schemas.openxmlformats.org/officeDocument/2006/relationships/slide" Target="/ppt/slides/slide6.xml" Id="Rdda789e7a4324b0b" /><Relationship Type="http://schemas.openxmlformats.org/officeDocument/2006/relationships/slide" Target="/ppt/slides/slide7.xml" Id="Rbc29a1569132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fd9d4e350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0e49fdffb4b95" /><Relationship Type="http://schemas.openxmlformats.org/officeDocument/2006/relationships/theme" Target="/ppt/slideMasters/theme/theme1.xml" Id="Rd24bf8abbe68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0e49fdffb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80531eb0144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6432a879c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3e3b522a0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b43085fe7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ba74a956947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06a5b6e074a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b1ccd9c73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