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544e3faccb0448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e9838f5a8bc4b79"/>
  </p:sldMasterIdLst>
  <p:sldIdLst>
    <p:sldId xmlns:r="http://schemas.openxmlformats.org/officeDocument/2006/relationships" id="256" r:id="R6e858316a2cd4b55"/>
    <p:sldId xmlns:r="http://schemas.openxmlformats.org/officeDocument/2006/relationships" id="257" r:id="Ra4e5cbd219b040e6"/>
    <p:sldId xmlns:r="http://schemas.openxmlformats.org/officeDocument/2006/relationships" id="258" r:id="R3753a7b85f3d44bb"/>
    <p:sldId xmlns:r="http://schemas.openxmlformats.org/officeDocument/2006/relationships" id="259" r:id="Rd501a377d1a84cae"/>
    <p:sldId xmlns:r="http://schemas.openxmlformats.org/officeDocument/2006/relationships" id="260" r:id="Rd4c44540954e4ceb"/>
    <p:sldId xmlns:r="http://schemas.openxmlformats.org/officeDocument/2006/relationships" id="261" r:id="R34aab5fc59954a47"/>
    <p:sldId xmlns:r="http://schemas.openxmlformats.org/officeDocument/2006/relationships" id="262" r:id="R54b80c4799d34e7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e9838f5a8bc4b79" /><Relationship Type="http://schemas.openxmlformats.org/officeDocument/2006/relationships/slide" Target="/ppt/slides/slide1.xml" Id="R6e858316a2cd4b55" /><Relationship Type="http://schemas.openxmlformats.org/officeDocument/2006/relationships/slide" Target="/ppt/slides/slide2.xml" Id="Ra4e5cbd219b040e6" /><Relationship Type="http://schemas.openxmlformats.org/officeDocument/2006/relationships/slide" Target="/ppt/slides/slide3.xml" Id="R3753a7b85f3d44bb" /><Relationship Type="http://schemas.openxmlformats.org/officeDocument/2006/relationships/slide" Target="/ppt/slides/slide4.xml" Id="Rd501a377d1a84cae" /><Relationship Type="http://schemas.openxmlformats.org/officeDocument/2006/relationships/slide" Target="/ppt/slides/slide5.xml" Id="Rd4c44540954e4ceb" /><Relationship Type="http://schemas.openxmlformats.org/officeDocument/2006/relationships/slide" Target="/ppt/slides/slide6.xml" Id="R34aab5fc59954a47" /><Relationship Type="http://schemas.openxmlformats.org/officeDocument/2006/relationships/slide" Target="/ppt/slides/slide7.xml" Id="R54b80c4799d34e7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1eaca5a6d8e479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82c90b232f4a23" /><Relationship Type="http://schemas.openxmlformats.org/officeDocument/2006/relationships/theme" Target="/ppt/slideMasters/theme/theme1.xml" Id="Rc510d041ee864d6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a82c90b232f4a2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907c5ed44b471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0d6d347f6b467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7adfed29c540f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7939f409924a9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ef6341863a483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5370e28e7241c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797e051b07410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ZIMAKOFF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ZIMAKOFF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ZIMAKOFF INVEST AS ble etablert [år] og holder til i Fiskum.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ZIMAKOFF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ZIMAKOFF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ZIMAKOFF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186 000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113 339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34 655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112 316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1 158 324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ZIMAKOFF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JACOB ZIMAKOFF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ZIMAKOFF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Ålesvingen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3322 Fiskum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921 958 021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ZIMAKOFF INVEST AS</a:t>
            </a:r>
          </a:p>
        </p:txBody>
      </p:sp>
    </p:spTree>
  </p:cSld>
  <p:clrMapOvr>
    <a:masterClrMapping xmlns:a="http://schemas.openxmlformats.org/drawingml/2006/main"/>
  </p:clrMapOvr>
</p:sld>
</file>