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5e71e09e3d4a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ceb50e94d74883"/>
  </p:sldMasterIdLst>
  <p:sldIdLst>
    <p:sldId xmlns:r="http://schemas.openxmlformats.org/officeDocument/2006/relationships" id="256" r:id="R0ed9cea75095426f"/>
    <p:sldId xmlns:r="http://schemas.openxmlformats.org/officeDocument/2006/relationships" id="257" r:id="R1e7819ab098a4184"/>
    <p:sldId xmlns:r="http://schemas.openxmlformats.org/officeDocument/2006/relationships" id="258" r:id="R072eed35ba8f4618"/>
    <p:sldId xmlns:r="http://schemas.openxmlformats.org/officeDocument/2006/relationships" id="259" r:id="Redf5ccca88094538"/>
    <p:sldId xmlns:r="http://schemas.openxmlformats.org/officeDocument/2006/relationships" id="260" r:id="R97b76cd8382d4631"/>
    <p:sldId xmlns:r="http://schemas.openxmlformats.org/officeDocument/2006/relationships" id="261" r:id="R92de1804e09049fd"/>
    <p:sldId xmlns:r="http://schemas.openxmlformats.org/officeDocument/2006/relationships" id="262" r:id="Rcf416fb1178742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eb50e94d74883" /><Relationship Type="http://schemas.openxmlformats.org/officeDocument/2006/relationships/slide" Target="/ppt/slides/slide1.xml" Id="R0ed9cea75095426f" /><Relationship Type="http://schemas.openxmlformats.org/officeDocument/2006/relationships/slide" Target="/ppt/slides/slide2.xml" Id="R1e7819ab098a4184" /><Relationship Type="http://schemas.openxmlformats.org/officeDocument/2006/relationships/slide" Target="/ppt/slides/slide3.xml" Id="R072eed35ba8f4618" /><Relationship Type="http://schemas.openxmlformats.org/officeDocument/2006/relationships/slide" Target="/ppt/slides/slide4.xml" Id="Redf5ccca88094538" /><Relationship Type="http://schemas.openxmlformats.org/officeDocument/2006/relationships/slide" Target="/ppt/slides/slide5.xml" Id="R97b76cd8382d4631" /><Relationship Type="http://schemas.openxmlformats.org/officeDocument/2006/relationships/slide" Target="/ppt/slides/slide6.xml" Id="R92de1804e09049fd" /><Relationship Type="http://schemas.openxmlformats.org/officeDocument/2006/relationships/slide" Target="/ppt/slides/slide7.xml" Id="Rcf416fb1178742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b625bb917e48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6336a651d40a0" /><Relationship Type="http://schemas.openxmlformats.org/officeDocument/2006/relationships/theme" Target="/ppt/slideMasters/theme/theme1.xml" Id="Rad579c78f87143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f6336a651d40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60fcb96d940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5260d6d3b42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4c3f7fcf643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5a0b019c849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833e0a6f64f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6e4aa6d2d4e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81f366d8f47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CAMABANO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CAMABANO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CAMABANO HOLDING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CAMABANO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CAMABANO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CAMABANO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8 593 166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14 606 118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CAMABANO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CAMABANO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Tungaveien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921 901 607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CAMABANO HOLDING AS</a:t>
            </a:r>
          </a:p>
        </p:txBody>
      </p:sp>
    </p:spTree>
  </p:cSld>
  <p:clrMapOvr>
    <a:masterClrMapping xmlns:a="http://schemas.openxmlformats.org/drawingml/2006/main"/>
  </p:clrMapOvr>
</p:sld>
</file>