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38f5404064e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dac88973ea4e0b"/>
  </p:sldMasterIdLst>
  <p:sldIdLst>
    <p:sldId xmlns:r="http://schemas.openxmlformats.org/officeDocument/2006/relationships" id="256" r:id="R1982f8af0aaa4a4f"/>
    <p:sldId xmlns:r="http://schemas.openxmlformats.org/officeDocument/2006/relationships" id="257" r:id="Rda5f8e6e39e647a0"/>
    <p:sldId xmlns:r="http://schemas.openxmlformats.org/officeDocument/2006/relationships" id="258" r:id="Rcc9a0822dcdf4b05"/>
    <p:sldId xmlns:r="http://schemas.openxmlformats.org/officeDocument/2006/relationships" id="259" r:id="R7740f558febb4dc2"/>
    <p:sldId xmlns:r="http://schemas.openxmlformats.org/officeDocument/2006/relationships" id="260" r:id="Rd70da83af4a9489d"/>
    <p:sldId xmlns:r="http://schemas.openxmlformats.org/officeDocument/2006/relationships" id="261" r:id="R3cb607fb94094c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ac88973ea4e0b" /><Relationship Type="http://schemas.openxmlformats.org/officeDocument/2006/relationships/slide" Target="/ppt/slides/slide1.xml" Id="R1982f8af0aaa4a4f" /><Relationship Type="http://schemas.openxmlformats.org/officeDocument/2006/relationships/slide" Target="/ppt/slides/slide2.xml" Id="Rda5f8e6e39e647a0" /><Relationship Type="http://schemas.openxmlformats.org/officeDocument/2006/relationships/slide" Target="/ppt/slides/slide3.xml" Id="Rcc9a0822dcdf4b05" /><Relationship Type="http://schemas.openxmlformats.org/officeDocument/2006/relationships/slide" Target="/ppt/slides/slide4.xml" Id="R7740f558febb4dc2" /><Relationship Type="http://schemas.openxmlformats.org/officeDocument/2006/relationships/slide" Target="/ppt/slides/slide5.xml" Id="Rd70da83af4a9489d" /><Relationship Type="http://schemas.openxmlformats.org/officeDocument/2006/relationships/slide" Target="/ppt/slides/slide6.xml" Id="R3cb607fb94094c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7c1a2b72f46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5a9a59a694366" /><Relationship Type="http://schemas.openxmlformats.org/officeDocument/2006/relationships/theme" Target="/ppt/slideMasters/theme/theme1.xml" Id="R4c0da5c235e444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15a9a59a6943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9475e72a241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075a2d6cc41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eda00f61446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31d51e88f41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3377f4cdf4c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23fba4f2449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