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4b3939b31543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4cbcf791f54edb"/>
  </p:sldMasterIdLst>
  <p:sldIdLst>
    <p:sldId xmlns:r="http://schemas.openxmlformats.org/officeDocument/2006/relationships" id="256" r:id="Rf149b154d15e4753"/>
    <p:sldId xmlns:r="http://schemas.openxmlformats.org/officeDocument/2006/relationships" id="257" r:id="R3d2e0906f9e943ab"/>
    <p:sldId xmlns:r="http://schemas.openxmlformats.org/officeDocument/2006/relationships" id="258" r:id="Rcfc6f070c9bf4d66"/>
    <p:sldId xmlns:r="http://schemas.openxmlformats.org/officeDocument/2006/relationships" id="259" r:id="R2cf6bfc996a14673"/>
    <p:sldId xmlns:r="http://schemas.openxmlformats.org/officeDocument/2006/relationships" id="260" r:id="Rfd56ffe4fbde4fad"/>
    <p:sldId xmlns:r="http://schemas.openxmlformats.org/officeDocument/2006/relationships" id="261" r:id="Rbb622a7c95aa4e1a"/>
    <p:sldId xmlns:r="http://schemas.openxmlformats.org/officeDocument/2006/relationships" id="262" r:id="R76935df87cd64c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4cbcf791f54edb" /><Relationship Type="http://schemas.openxmlformats.org/officeDocument/2006/relationships/slide" Target="/ppt/slides/slide1.xml" Id="Rf149b154d15e4753" /><Relationship Type="http://schemas.openxmlformats.org/officeDocument/2006/relationships/slide" Target="/ppt/slides/slide2.xml" Id="R3d2e0906f9e943ab" /><Relationship Type="http://schemas.openxmlformats.org/officeDocument/2006/relationships/slide" Target="/ppt/slides/slide3.xml" Id="Rcfc6f070c9bf4d66" /><Relationship Type="http://schemas.openxmlformats.org/officeDocument/2006/relationships/slide" Target="/ppt/slides/slide4.xml" Id="R2cf6bfc996a14673" /><Relationship Type="http://schemas.openxmlformats.org/officeDocument/2006/relationships/slide" Target="/ppt/slides/slide5.xml" Id="Rfd56ffe4fbde4fad" /><Relationship Type="http://schemas.openxmlformats.org/officeDocument/2006/relationships/slide" Target="/ppt/slides/slide6.xml" Id="Rbb622a7c95aa4e1a" /><Relationship Type="http://schemas.openxmlformats.org/officeDocument/2006/relationships/slide" Target="/ppt/slides/slide7.xml" Id="R76935df87cd64c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6d6beee17d48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b73fef3294acc" /><Relationship Type="http://schemas.openxmlformats.org/officeDocument/2006/relationships/theme" Target="/ppt/slideMasters/theme/theme1.xml" Id="R71afdc9279a64d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db73fef3294a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7ea3caf4e40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330dbf21e4a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39702070045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89b890c734a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ba4925e0645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b19e427554b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141f3c0b642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VBB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VBB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VBB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VBB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VBB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VBB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52 666 000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908 004 000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908 643 000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VBB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ROGALAND SPAREBANK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SKUE SPAREBANK  –  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SKAGERRAK SPAREBANK  –  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JÆREN SPAREBANK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HAUGESUND SPAREBANK  –  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ORKLA SPAREBANK  –  4,1 %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VBB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921 859 708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VBB AS</a:t>
            </a:r>
          </a:p>
        </p:txBody>
      </p:sp>
    </p:spTree>
  </p:cSld>
  <p:clrMapOvr>
    <a:masterClrMapping xmlns:a="http://schemas.openxmlformats.org/drawingml/2006/main"/>
  </p:clrMapOvr>
</p:sld>
</file>