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526fe27b5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8c63e82e04d9d"/>
  </p:sldMasterIdLst>
  <p:sldIdLst>
    <p:sldId xmlns:r="http://schemas.openxmlformats.org/officeDocument/2006/relationships" id="256" r:id="R9718aabd81a04b01"/>
    <p:sldId xmlns:r="http://schemas.openxmlformats.org/officeDocument/2006/relationships" id="257" r:id="R09bcc138f4e742af"/>
    <p:sldId xmlns:r="http://schemas.openxmlformats.org/officeDocument/2006/relationships" id="258" r:id="R235449947201459d"/>
    <p:sldId xmlns:r="http://schemas.openxmlformats.org/officeDocument/2006/relationships" id="259" r:id="R63a003f4e84f460e"/>
    <p:sldId xmlns:r="http://schemas.openxmlformats.org/officeDocument/2006/relationships" id="260" r:id="R3f2ab096e0314370"/>
    <p:sldId xmlns:r="http://schemas.openxmlformats.org/officeDocument/2006/relationships" id="261" r:id="R4389f38b20d24686"/>
    <p:sldId xmlns:r="http://schemas.openxmlformats.org/officeDocument/2006/relationships" id="262" r:id="Rc6b654588548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8c63e82e04d9d" /><Relationship Type="http://schemas.openxmlformats.org/officeDocument/2006/relationships/slide" Target="/ppt/slides/slide1.xml" Id="R9718aabd81a04b01" /><Relationship Type="http://schemas.openxmlformats.org/officeDocument/2006/relationships/slide" Target="/ppt/slides/slide2.xml" Id="R09bcc138f4e742af" /><Relationship Type="http://schemas.openxmlformats.org/officeDocument/2006/relationships/slide" Target="/ppt/slides/slide3.xml" Id="R235449947201459d" /><Relationship Type="http://schemas.openxmlformats.org/officeDocument/2006/relationships/slide" Target="/ppt/slides/slide4.xml" Id="R63a003f4e84f460e" /><Relationship Type="http://schemas.openxmlformats.org/officeDocument/2006/relationships/slide" Target="/ppt/slides/slide5.xml" Id="R3f2ab096e0314370" /><Relationship Type="http://schemas.openxmlformats.org/officeDocument/2006/relationships/slide" Target="/ppt/slides/slide6.xml" Id="R4389f38b20d24686" /><Relationship Type="http://schemas.openxmlformats.org/officeDocument/2006/relationships/slide" Target="/ppt/slides/slide7.xml" Id="Rc6b654588548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44581ad05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9832367f04505" /><Relationship Type="http://schemas.openxmlformats.org/officeDocument/2006/relationships/theme" Target="/ppt/slideMasters/theme/theme1.xml" Id="R1c1922af464a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9832367f0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79abca99447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97c9540be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85d3fab8f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d29297304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67fdb62b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e0f284e03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2a809f0d0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 GRUPPEN AS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AIVI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CANIALEL HOLDING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MIDTHUS AS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