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980769772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d17938b3c4cd5"/>
  </p:sldMasterIdLst>
  <p:sldIdLst>
    <p:sldId xmlns:r="http://schemas.openxmlformats.org/officeDocument/2006/relationships" id="256" r:id="R9fe2bc1af24945b2"/>
    <p:sldId xmlns:r="http://schemas.openxmlformats.org/officeDocument/2006/relationships" id="257" r:id="R1462a3a2dc0644b0"/>
    <p:sldId xmlns:r="http://schemas.openxmlformats.org/officeDocument/2006/relationships" id="258" r:id="R01e14cc3a539439d"/>
    <p:sldId xmlns:r="http://schemas.openxmlformats.org/officeDocument/2006/relationships" id="259" r:id="R02d4f72537894f4d"/>
    <p:sldId xmlns:r="http://schemas.openxmlformats.org/officeDocument/2006/relationships" id="260" r:id="R808bc5f3217640a3"/>
    <p:sldId xmlns:r="http://schemas.openxmlformats.org/officeDocument/2006/relationships" id="261" r:id="R6aace0a1d8e84b74"/>
    <p:sldId xmlns:r="http://schemas.openxmlformats.org/officeDocument/2006/relationships" id="262" r:id="R1551c82d349b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d17938b3c4cd5" /><Relationship Type="http://schemas.openxmlformats.org/officeDocument/2006/relationships/slide" Target="/ppt/slides/slide1.xml" Id="R9fe2bc1af24945b2" /><Relationship Type="http://schemas.openxmlformats.org/officeDocument/2006/relationships/slide" Target="/ppt/slides/slide2.xml" Id="R1462a3a2dc0644b0" /><Relationship Type="http://schemas.openxmlformats.org/officeDocument/2006/relationships/slide" Target="/ppt/slides/slide3.xml" Id="R01e14cc3a539439d" /><Relationship Type="http://schemas.openxmlformats.org/officeDocument/2006/relationships/slide" Target="/ppt/slides/slide4.xml" Id="R02d4f72537894f4d" /><Relationship Type="http://schemas.openxmlformats.org/officeDocument/2006/relationships/slide" Target="/ppt/slides/slide5.xml" Id="R808bc5f3217640a3" /><Relationship Type="http://schemas.openxmlformats.org/officeDocument/2006/relationships/slide" Target="/ppt/slides/slide6.xml" Id="R6aace0a1d8e84b74" /><Relationship Type="http://schemas.openxmlformats.org/officeDocument/2006/relationships/slide" Target="/ppt/slides/slide7.xml" Id="R1551c82d349b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9a3df1883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96cef0f184135" /><Relationship Type="http://schemas.openxmlformats.org/officeDocument/2006/relationships/theme" Target="/ppt/slideMasters/theme/theme1.xml" Id="R11b8949936a9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96cef0f18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67394506a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2962b31c841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6404a7082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63bcb4d5745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58c42cb93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f4cd7e1c6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a7844a74743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