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e2141da39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1f5cf212df40cc"/>
  </p:sldMasterIdLst>
  <p:sldIdLst>
    <p:sldId xmlns:r="http://schemas.openxmlformats.org/officeDocument/2006/relationships" id="256" r:id="Rfb743150457c4b99"/>
    <p:sldId xmlns:r="http://schemas.openxmlformats.org/officeDocument/2006/relationships" id="257" r:id="Rf3b07c766b1a48f5"/>
    <p:sldId xmlns:r="http://schemas.openxmlformats.org/officeDocument/2006/relationships" id="258" r:id="R4f4c035bfb38446a"/>
    <p:sldId xmlns:r="http://schemas.openxmlformats.org/officeDocument/2006/relationships" id="259" r:id="R7e0d14602a21497d"/>
    <p:sldId xmlns:r="http://schemas.openxmlformats.org/officeDocument/2006/relationships" id="260" r:id="R88cccceff8af491a"/>
    <p:sldId xmlns:r="http://schemas.openxmlformats.org/officeDocument/2006/relationships" id="261" r:id="Re4f4f14918f0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f5cf212df40cc" /><Relationship Type="http://schemas.openxmlformats.org/officeDocument/2006/relationships/slide" Target="/ppt/slides/slide1.xml" Id="Rfb743150457c4b99" /><Relationship Type="http://schemas.openxmlformats.org/officeDocument/2006/relationships/slide" Target="/ppt/slides/slide2.xml" Id="Rf3b07c766b1a48f5" /><Relationship Type="http://schemas.openxmlformats.org/officeDocument/2006/relationships/slide" Target="/ppt/slides/slide3.xml" Id="R4f4c035bfb38446a" /><Relationship Type="http://schemas.openxmlformats.org/officeDocument/2006/relationships/slide" Target="/ppt/slides/slide4.xml" Id="R7e0d14602a21497d" /><Relationship Type="http://schemas.openxmlformats.org/officeDocument/2006/relationships/slide" Target="/ppt/slides/slide5.xml" Id="R88cccceff8af491a" /><Relationship Type="http://schemas.openxmlformats.org/officeDocument/2006/relationships/slide" Target="/ppt/slides/slide6.xml" Id="Re4f4f14918f0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9e6b89376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2e71848a146a5" /><Relationship Type="http://schemas.openxmlformats.org/officeDocument/2006/relationships/theme" Target="/ppt/slideMasters/theme/theme1.xml" Id="R067c2aba8d9148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72e71848a1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028a4b61e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a10be28f7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ade1aa786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1aa6fcd6241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ef911a5c7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1d59a4e0c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