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8e5bda744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2491fe7314093"/>
  </p:sldMasterIdLst>
  <p:sldIdLst>
    <p:sldId xmlns:r="http://schemas.openxmlformats.org/officeDocument/2006/relationships" id="256" r:id="R49a64f4c1dbb44cb"/>
    <p:sldId xmlns:r="http://schemas.openxmlformats.org/officeDocument/2006/relationships" id="257" r:id="Rcf6671fb48ac4720"/>
    <p:sldId xmlns:r="http://schemas.openxmlformats.org/officeDocument/2006/relationships" id="258" r:id="Rb32bcbeffbf24835"/>
    <p:sldId xmlns:r="http://schemas.openxmlformats.org/officeDocument/2006/relationships" id="259" r:id="R8efee81315aa461f"/>
    <p:sldId xmlns:r="http://schemas.openxmlformats.org/officeDocument/2006/relationships" id="260" r:id="R9ae880147990428e"/>
    <p:sldId xmlns:r="http://schemas.openxmlformats.org/officeDocument/2006/relationships" id="261" r:id="R35e48be6e1ba44ed"/>
    <p:sldId xmlns:r="http://schemas.openxmlformats.org/officeDocument/2006/relationships" id="262" r:id="Rfeebcd615e10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2491fe7314093" /><Relationship Type="http://schemas.openxmlformats.org/officeDocument/2006/relationships/slide" Target="/ppt/slides/slide1.xml" Id="R49a64f4c1dbb44cb" /><Relationship Type="http://schemas.openxmlformats.org/officeDocument/2006/relationships/slide" Target="/ppt/slides/slide2.xml" Id="Rcf6671fb48ac4720" /><Relationship Type="http://schemas.openxmlformats.org/officeDocument/2006/relationships/slide" Target="/ppt/slides/slide3.xml" Id="Rb32bcbeffbf24835" /><Relationship Type="http://schemas.openxmlformats.org/officeDocument/2006/relationships/slide" Target="/ppt/slides/slide4.xml" Id="R8efee81315aa461f" /><Relationship Type="http://schemas.openxmlformats.org/officeDocument/2006/relationships/slide" Target="/ppt/slides/slide5.xml" Id="R9ae880147990428e" /><Relationship Type="http://schemas.openxmlformats.org/officeDocument/2006/relationships/slide" Target="/ppt/slides/slide6.xml" Id="R35e48be6e1ba44ed" /><Relationship Type="http://schemas.openxmlformats.org/officeDocument/2006/relationships/slide" Target="/ppt/slides/slide7.xml" Id="Rfeebcd615e10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f87e24762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520dac1af4090" /><Relationship Type="http://schemas.openxmlformats.org/officeDocument/2006/relationships/theme" Target="/ppt/slideMasters/theme/theme1.xml" Id="R3d103867e280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8520dac1af40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98aa83019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68586e0b9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425508c77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ef50f1701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e1def2051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56f208cd3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95f1b40d0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