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d8d35b294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a57c623884bc7"/>
  </p:sldMasterIdLst>
  <p:sldIdLst>
    <p:sldId xmlns:r="http://schemas.openxmlformats.org/officeDocument/2006/relationships" id="256" r:id="Ra52731a705244084"/>
    <p:sldId xmlns:r="http://schemas.openxmlformats.org/officeDocument/2006/relationships" id="257" r:id="R9ef739a3bd5b4f3c"/>
    <p:sldId xmlns:r="http://schemas.openxmlformats.org/officeDocument/2006/relationships" id="258" r:id="R1584d8cce41543ee"/>
    <p:sldId xmlns:r="http://schemas.openxmlformats.org/officeDocument/2006/relationships" id="259" r:id="R8a7505e114a44ecd"/>
    <p:sldId xmlns:r="http://schemas.openxmlformats.org/officeDocument/2006/relationships" id="260" r:id="R0d57ef35f5fc4abc"/>
    <p:sldId xmlns:r="http://schemas.openxmlformats.org/officeDocument/2006/relationships" id="261" r:id="Rea13cba06a4c4527"/>
    <p:sldId xmlns:r="http://schemas.openxmlformats.org/officeDocument/2006/relationships" id="262" r:id="Rd966e38aa587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a57c623884bc7" /><Relationship Type="http://schemas.openxmlformats.org/officeDocument/2006/relationships/slide" Target="/ppt/slides/slide1.xml" Id="Ra52731a705244084" /><Relationship Type="http://schemas.openxmlformats.org/officeDocument/2006/relationships/slide" Target="/ppt/slides/slide2.xml" Id="R9ef739a3bd5b4f3c" /><Relationship Type="http://schemas.openxmlformats.org/officeDocument/2006/relationships/slide" Target="/ppt/slides/slide3.xml" Id="R1584d8cce41543ee" /><Relationship Type="http://schemas.openxmlformats.org/officeDocument/2006/relationships/slide" Target="/ppt/slides/slide4.xml" Id="R8a7505e114a44ecd" /><Relationship Type="http://schemas.openxmlformats.org/officeDocument/2006/relationships/slide" Target="/ppt/slides/slide5.xml" Id="R0d57ef35f5fc4abc" /><Relationship Type="http://schemas.openxmlformats.org/officeDocument/2006/relationships/slide" Target="/ppt/slides/slide6.xml" Id="Rea13cba06a4c4527" /><Relationship Type="http://schemas.openxmlformats.org/officeDocument/2006/relationships/slide" Target="/ppt/slides/slide7.xml" Id="Rd966e38aa587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ec2b80aa7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4f7baed14c57" /><Relationship Type="http://schemas.openxmlformats.org/officeDocument/2006/relationships/theme" Target="/ppt/slideMasters/theme/theme1.xml" Id="Rf6212e6cab40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24f7baed1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92c86326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ae713074d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ffd2fa90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79913d39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445f03ea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96645555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0820de6c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UTSETH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