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6ef9aa14ec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edd60b0d6f4e67"/>
  </p:sldMasterIdLst>
  <p:sldIdLst>
    <p:sldId xmlns:r="http://schemas.openxmlformats.org/officeDocument/2006/relationships" id="256" r:id="R6c1a17b4debb4ccc"/>
    <p:sldId xmlns:r="http://schemas.openxmlformats.org/officeDocument/2006/relationships" id="257" r:id="R8d93b3bf7ff34a7e"/>
    <p:sldId xmlns:r="http://schemas.openxmlformats.org/officeDocument/2006/relationships" id="258" r:id="Rdc01ff8a3b944b81"/>
    <p:sldId xmlns:r="http://schemas.openxmlformats.org/officeDocument/2006/relationships" id="259" r:id="Rd95c667c64e04604"/>
    <p:sldId xmlns:r="http://schemas.openxmlformats.org/officeDocument/2006/relationships" id="260" r:id="Rae146cf3830449c1"/>
    <p:sldId xmlns:r="http://schemas.openxmlformats.org/officeDocument/2006/relationships" id="261" r:id="R8c56736f6e7e4c64"/>
    <p:sldId xmlns:r="http://schemas.openxmlformats.org/officeDocument/2006/relationships" id="262" r:id="R2f4b1817a5ac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dd60b0d6f4e67" /><Relationship Type="http://schemas.openxmlformats.org/officeDocument/2006/relationships/slide" Target="/ppt/slides/slide1.xml" Id="R6c1a17b4debb4ccc" /><Relationship Type="http://schemas.openxmlformats.org/officeDocument/2006/relationships/slide" Target="/ppt/slides/slide2.xml" Id="R8d93b3bf7ff34a7e" /><Relationship Type="http://schemas.openxmlformats.org/officeDocument/2006/relationships/slide" Target="/ppt/slides/slide3.xml" Id="Rdc01ff8a3b944b81" /><Relationship Type="http://schemas.openxmlformats.org/officeDocument/2006/relationships/slide" Target="/ppt/slides/slide4.xml" Id="Rd95c667c64e04604" /><Relationship Type="http://schemas.openxmlformats.org/officeDocument/2006/relationships/slide" Target="/ppt/slides/slide5.xml" Id="Rae146cf3830449c1" /><Relationship Type="http://schemas.openxmlformats.org/officeDocument/2006/relationships/slide" Target="/ppt/slides/slide6.xml" Id="R8c56736f6e7e4c64" /><Relationship Type="http://schemas.openxmlformats.org/officeDocument/2006/relationships/slide" Target="/ppt/slides/slide7.xml" Id="R2f4b1817a5ac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746e354e941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b27a1d61a4f5a" /><Relationship Type="http://schemas.openxmlformats.org/officeDocument/2006/relationships/theme" Target="/ppt/slideMasters/theme/theme1.xml" Id="R68d46292eca8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3b27a1d61a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4e55e3c1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edccc72d3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4d6b2f878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ae7cc804a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38fc91034e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0e8913500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c05866ee0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