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8ba58976d749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c1b18ca6594887"/>
  </p:sldMasterIdLst>
  <p:sldIdLst>
    <p:sldId xmlns:r="http://schemas.openxmlformats.org/officeDocument/2006/relationships" id="256" r:id="R029831ce61f24512"/>
    <p:sldId xmlns:r="http://schemas.openxmlformats.org/officeDocument/2006/relationships" id="257" r:id="R42d020ec58ef4f23"/>
    <p:sldId xmlns:r="http://schemas.openxmlformats.org/officeDocument/2006/relationships" id="258" r:id="R0892c0d1e5604b32"/>
    <p:sldId xmlns:r="http://schemas.openxmlformats.org/officeDocument/2006/relationships" id="259" r:id="R2b19e44053994d09"/>
    <p:sldId xmlns:r="http://schemas.openxmlformats.org/officeDocument/2006/relationships" id="260" r:id="Rb82075943be6468a"/>
    <p:sldId xmlns:r="http://schemas.openxmlformats.org/officeDocument/2006/relationships" id="261" r:id="R503b5a5c11a545ca"/>
    <p:sldId xmlns:r="http://schemas.openxmlformats.org/officeDocument/2006/relationships" id="262" r:id="R2967b6fc96984e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1b18ca6594887" /><Relationship Type="http://schemas.openxmlformats.org/officeDocument/2006/relationships/slide" Target="/ppt/slides/slide1.xml" Id="R029831ce61f24512" /><Relationship Type="http://schemas.openxmlformats.org/officeDocument/2006/relationships/slide" Target="/ppt/slides/slide2.xml" Id="R42d020ec58ef4f23" /><Relationship Type="http://schemas.openxmlformats.org/officeDocument/2006/relationships/slide" Target="/ppt/slides/slide3.xml" Id="R0892c0d1e5604b32" /><Relationship Type="http://schemas.openxmlformats.org/officeDocument/2006/relationships/slide" Target="/ppt/slides/slide4.xml" Id="R2b19e44053994d09" /><Relationship Type="http://schemas.openxmlformats.org/officeDocument/2006/relationships/slide" Target="/ppt/slides/slide5.xml" Id="Rb82075943be6468a" /><Relationship Type="http://schemas.openxmlformats.org/officeDocument/2006/relationships/slide" Target="/ppt/slides/slide6.xml" Id="R503b5a5c11a545ca" /><Relationship Type="http://schemas.openxmlformats.org/officeDocument/2006/relationships/slide" Target="/ppt/slides/slide7.xml" Id="R2967b6fc96984e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9057eac4242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87d32d256470a" /><Relationship Type="http://schemas.openxmlformats.org/officeDocument/2006/relationships/theme" Target="/ppt/slideMasters/theme/theme1.xml" Id="R233b1e5b673a49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f87d32d25647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08971e5bf48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1b6714a2d40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08151f8cc42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1c6740c5643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9939133a245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8cbc8058a47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6387f6b9047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PIBA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2 085 991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51 383 473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51 479 274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MALENE KLYVE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Holtveien 42B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921 663 102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