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d255b4df1747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889b077486450a"/>
  </p:sldMasterIdLst>
  <p:sldIdLst>
    <p:sldId xmlns:r="http://schemas.openxmlformats.org/officeDocument/2006/relationships" id="256" r:id="R05df335c424b4ea6"/>
    <p:sldId xmlns:r="http://schemas.openxmlformats.org/officeDocument/2006/relationships" id="257" r:id="R563cddf001114461"/>
    <p:sldId xmlns:r="http://schemas.openxmlformats.org/officeDocument/2006/relationships" id="258" r:id="R6cae980023994b55"/>
    <p:sldId xmlns:r="http://schemas.openxmlformats.org/officeDocument/2006/relationships" id="259" r:id="R19e4d3c328f34121"/>
    <p:sldId xmlns:r="http://schemas.openxmlformats.org/officeDocument/2006/relationships" id="260" r:id="Rdc3d9134d4ca4bcb"/>
    <p:sldId xmlns:r="http://schemas.openxmlformats.org/officeDocument/2006/relationships" id="261" r:id="R7df063f4b5d842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889b077486450a" /><Relationship Type="http://schemas.openxmlformats.org/officeDocument/2006/relationships/slide" Target="/ppt/slides/slide1.xml" Id="R05df335c424b4ea6" /><Relationship Type="http://schemas.openxmlformats.org/officeDocument/2006/relationships/slide" Target="/ppt/slides/slide2.xml" Id="R563cddf001114461" /><Relationship Type="http://schemas.openxmlformats.org/officeDocument/2006/relationships/slide" Target="/ppt/slides/slide3.xml" Id="R6cae980023994b55" /><Relationship Type="http://schemas.openxmlformats.org/officeDocument/2006/relationships/slide" Target="/ppt/slides/slide4.xml" Id="R19e4d3c328f34121" /><Relationship Type="http://schemas.openxmlformats.org/officeDocument/2006/relationships/slide" Target="/ppt/slides/slide5.xml" Id="Rdc3d9134d4ca4bcb" /><Relationship Type="http://schemas.openxmlformats.org/officeDocument/2006/relationships/slide" Target="/ppt/slides/slide6.xml" Id="R7df063f4b5d842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41dbe851544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f4f5b91704feb" /><Relationship Type="http://schemas.openxmlformats.org/officeDocument/2006/relationships/theme" Target="/ppt/slideMasters/theme/theme1.xml" Id="R42f198a853d24c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df4f5b91704f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734445ab947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3d2468de740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d32a930884a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d12ea8c9b4e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b5a97d7b645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60f08293140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