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deaa0e36c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904acd0df490d"/>
  </p:sldMasterIdLst>
  <p:sldIdLst>
    <p:sldId xmlns:r="http://schemas.openxmlformats.org/officeDocument/2006/relationships" id="256" r:id="R889ad42070594bfb"/>
    <p:sldId xmlns:r="http://schemas.openxmlformats.org/officeDocument/2006/relationships" id="257" r:id="Rc81ed3f92dd141c9"/>
    <p:sldId xmlns:r="http://schemas.openxmlformats.org/officeDocument/2006/relationships" id="258" r:id="R027396afa6734756"/>
    <p:sldId xmlns:r="http://schemas.openxmlformats.org/officeDocument/2006/relationships" id="259" r:id="R04dc92d3269c4bbe"/>
    <p:sldId xmlns:r="http://schemas.openxmlformats.org/officeDocument/2006/relationships" id="260" r:id="R947df2d6c69a4928"/>
    <p:sldId xmlns:r="http://schemas.openxmlformats.org/officeDocument/2006/relationships" id="261" r:id="R001604007dc3434d"/>
    <p:sldId xmlns:r="http://schemas.openxmlformats.org/officeDocument/2006/relationships" id="262" r:id="R488f52934744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904acd0df490d" /><Relationship Type="http://schemas.openxmlformats.org/officeDocument/2006/relationships/slide" Target="/ppt/slides/slide1.xml" Id="R889ad42070594bfb" /><Relationship Type="http://schemas.openxmlformats.org/officeDocument/2006/relationships/slide" Target="/ppt/slides/slide2.xml" Id="Rc81ed3f92dd141c9" /><Relationship Type="http://schemas.openxmlformats.org/officeDocument/2006/relationships/slide" Target="/ppt/slides/slide3.xml" Id="R027396afa6734756" /><Relationship Type="http://schemas.openxmlformats.org/officeDocument/2006/relationships/slide" Target="/ppt/slides/slide4.xml" Id="R04dc92d3269c4bbe" /><Relationship Type="http://schemas.openxmlformats.org/officeDocument/2006/relationships/slide" Target="/ppt/slides/slide5.xml" Id="R947df2d6c69a4928" /><Relationship Type="http://schemas.openxmlformats.org/officeDocument/2006/relationships/slide" Target="/ppt/slides/slide6.xml" Id="R001604007dc3434d" /><Relationship Type="http://schemas.openxmlformats.org/officeDocument/2006/relationships/slide" Target="/ppt/slides/slide7.xml" Id="R488f52934744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165b9755e47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837a8f9d445cc" /><Relationship Type="http://schemas.openxmlformats.org/officeDocument/2006/relationships/theme" Target="/ppt/slideMasters/theme/theme1.xml" Id="Rdaaf24a948ab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837a8f9d445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7a7cf0f3740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b6fb9256d44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3466f4bee45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59d5cf3a5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55ae721964c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83933e01540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d76017634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