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ce86bdaec448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a130dccec1465c"/>
  </p:sldMasterIdLst>
  <p:sldIdLst>
    <p:sldId xmlns:r="http://schemas.openxmlformats.org/officeDocument/2006/relationships" id="256" r:id="R3a7a993160a74b13"/>
    <p:sldId xmlns:r="http://schemas.openxmlformats.org/officeDocument/2006/relationships" id="257" r:id="R384c8240c4674337"/>
    <p:sldId xmlns:r="http://schemas.openxmlformats.org/officeDocument/2006/relationships" id="258" r:id="R66bc9cf2d6374c13"/>
    <p:sldId xmlns:r="http://schemas.openxmlformats.org/officeDocument/2006/relationships" id="259" r:id="R989af9700fe7473e"/>
    <p:sldId xmlns:r="http://schemas.openxmlformats.org/officeDocument/2006/relationships" id="260" r:id="Ra3d240228b264952"/>
    <p:sldId xmlns:r="http://schemas.openxmlformats.org/officeDocument/2006/relationships" id="261" r:id="Re6b64d0246d64734"/>
    <p:sldId xmlns:r="http://schemas.openxmlformats.org/officeDocument/2006/relationships" id="262" r:id="Rcc4b9c4bb2de4f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130dccec1465c" /><Relationship Type="http://schemas.openxmlformats.org/officeDocument/2006/relationships/slide" Target="/ppt/slides/slide1.xml" Id="R3a7a993160a74b13" /><Relationship Type="http://schemas.openxmlformats.org/officeDocument/2006/relationships/slide" Target="/ppt/slides/slide2.xml" Id="R384c8240c4674337" /><Relationship Type="http://schemas.openxmlformats.org/officeDocument/2006/relationships/slide" Target="/ppt/slides/slide3.xml" Id="R66bc9cf2d6374c13" /><Relationship Type="http://schemas.openxmlformats.org/officeDocument/2006/relationships/slide" Target="/ppt/slides/slide4.xml" Id="R989af9700fe7473e" /><Relationship Type="http://schemas.openxmlformats.org/officeDocument/2006/relationships/slide" Target="/ppt/slides/slide5.xml" Id="Ra3d240228b264952" /><Relationship Type="http://schemas.openxmlformats.org/officeDocument/2006/relationships/slide" Target="/ppt/slides/slide6.xml" Id="Re6b64d0246d64734" /><Relationship Type="http://schemas.openxmlformats.org/officeDocument/2006/relationships/slide" Target="/ppt/slides/slide7.xml" Id="Rcc4b9c4bb2de4f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79e856f9743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89882d011424b" /><Relationship Type="http://schemas.openxmlformats.org/officeDocument/2006/relationships/theme" Target="/ppt/slideMasters/theme/theme1.xml" Id="R4d98a394ee2b44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c89882d01142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952c068c746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ec89a779e46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4456270bd42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0955f6ef24b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5f57064f243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c5d9fd96242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a452b68f141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LOE &amp; GONZALEZ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 &amp; GONZALEZ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 &amp; GONZALEZ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 &amp; GONZALEZ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 &amp; GONZALEZ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 &amp; GONZALEZ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866 382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3 959 079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 &amp; GONZALEZ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GONZALEZ MENENDEZ DANIEL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 JON ANDERS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 &amp; GONZALEZ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921 658 656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LOE &amp; GONZALEZ AS</a:t>
            </a:r>
          </a:p>
        </p:txBody>
      </p:sp>
    </p:spTree>
  </p:cSld>
  <p:clrMapOvr>
    <a:masterClrMapping xmlns:a="http://schemas.openxmlformats.org/drawingml/2006/main"/>
  </p:clrMapOvr>
</p:sld>
</file>