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172438456f49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effca3bf8b4902"/>
  </p:sldMasterIdLst>
  <p:sldIdLst>
    <p:sldId xmlns:r="http://schemas.openxmlformats.org/officeDocument/2006/relationships" id="256" r:id="R7e4adf4553714453"/>
    <p:sldId xmlns:r="http://schemas.openxmlformats.org/officeDocument/2006/relationships" id="257" r:id="R2d02f64a89de4cb8"/>
    <p:sldId xmlns:r="http://schemas.openxmlformats.org/officeDocument/2006/relationships" id="258" r:id="R54988517d7074711"/>
    <p:sldId xmlns:r="http://schemas.openxmlformats.org/officeDocument/2006/relationships" id="259" r:id="R310241046a6f4e84"/>
    <p:sldId xmlns:r="http://schemas.openxmlformats.org/officeDocument/2006/relationships" id="260" r:id="R97ecfcf4a9aa4dbf"/>
    <p:sldId xmlns:r="http://schemas.openxmlformats.org/officeDocument/2006/relationships" id="261" r:id="R74ec4bec95ce4026"/>
    <p:sldId xmlns:r="http://schemas.openxmlformats.org/officeDocument/2006/relationships" id="262" r:id="R5ed9e7950e6d43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effca3bf8b4902" /><Relationship Type="http://schemas.openxmlformats.org/officeDocument/2006/relationships/slide" Target="/ppt/slides/slide1.xml" Id="R7e4adf4553714453" /><Relationship Type="http://schemas.openxmlformats.org/officeDocument/2006/relationships/slide" Target="/ppt/slides/slide2.xml" Id="R2d02f64a89de4cb8" /><Relationship Type="http://schemas.openxmlformats.org/officeDocument/2006/relationships/slide" Target="/ppt/slides/slide3.xml" Id="R54988517d7074711" /><Relationship Type="http://schemas.openxmlformats.org/officeDocument/2006/relationships/slide" Target="/ppt/slides/slide4.xml" Id="R310241046a6f4e84" /><Relationship Type="http://schemas.openxmlformats.org/officeDocument/2006/relationships/slide" Target="/ppt/slides/slide5.xml" Id="R97ecfcf4a9aa4dbf" /><Relationship Type="http://schemas.openxmlformats.org/officeDocument/2006/relationships/slide" Target="/ppt/slides/slide6.xml" Id="R74ec4bec95ce4026" /><Relationship Type="http://schemas.openxmlformats.org/officeDocument/2006/relationships/slide" Target="/ppt/slides/slide7.xml" Id="R5ed9e7950e6d43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d04319c97a4f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c14b34c724d08" /><Relationship Type="http://schemas.openxmlformats.org/officeDocument/2006/relationships/theme" Target="/ppt/slideMasters/theme/theme1.xml" Id="Rc1d4f356191646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ec14b34c724d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5e38a3d5e941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42673b637445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a266f9fa549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25c010c5f143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52900260134a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1dce38a8ac4f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b7561d07a648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KOLTECH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KOLTECH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3 217 520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168 999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144 825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GOVIG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Skipreidveien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4073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921 646 607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KOLTECH AS</a:t>
            </a:r>
          </a:p>
        </p:txBody>
      </p:sp>
    </p:spTree>
  </p:cSld>
  <p:clrMapOvr>
    <a:masterClrMapping xmlns:a="http://schemas.openxmlformats.org/drawingml/2006/main"/>
  </p:clrMapOvr>
</p:sld>
</file>