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5af8df548444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769ef2804441f3"/>
  </p:sldMasterIdLst>
  <p:sldIdLst>
    <p:sldId xmlns:r="http://schemas.openxmlformats.org/officeDocument/2006/relationships" id="256" r:id="Rc4aeca7037fd4981"/>
    <p:sldId xmlns:r="http://schemas.openxmlformats.org/officeDocument/2006/relationships" id="257" r:id="R314330fa53844afc"/>
    <p:sldId xmlns:r="http://schemas.openxmlformats.org/officeDocument/2006/relationships" id="258" r:id="Rc764991240544627"/>
    <p:sldId xmlns:r="http://schemas.openxmlformats.org/officeDocument/2006/relationships" id="259" r:id="R88e471590ea54158"/>
    <p:sldId xmlns:r="http://schemas.openxmlformats.org/officeDocument/2006/relationships" id="260" r:id="R74d92de636794b2c"/>
    <p:sldId xmlns:r="http://schemas.openxmlformats.org/officeDocument/2006/relationships" id="261" r:id="Rfea7ccaa462b400b"/>
    <p:sldId xmlns:r="http://schemas.openxmlformats.org/officeDocument/2006/relationships" id="262" r:id="R644673685f0941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69ef2804441f3" /><Relationship Type="http://schemas.openxmlformats.org/officeDocument/2006/relationships/slide" Target="/ppt/slides/slide1.xml" Id="Rc4aeca7037fd4981" /><Relationship Type="http://schemas.openxmlformats.org/officeDocument/2006/relationships/slide" Target="/ppt/slides/slide2.xml" Id="R314330fa53844afc" /><Relationship Type="http://schemas.openxmlformats.org/officeDocument/2006/relationships/slide" Target="/ppt/slides/slide3.xml" Id="Rc764991240544627" /><Relationship Type="http://schemas.openxmlformats.org/officeDocument/2006/relationships/slide" Target="/ppt/slides/slide4.xml" Id="R88e471590ea54158" /><Relationship Type="http://schemas.openxmlformats.org/officeDocument/2006/relationships/slide" Target="/ppt/slides/slide5.xml" Id="R74d92de636794b2c" /><Relationship Type="http://schemas.openxmlformats.org/officeDocument/2006/relationships/slide" Target="/ppt/slides/slide6.xml" Id="Rfea7ccaa462b400b" /><Relationship Type="http://schemas.openxmlformats.org/officeDocument/2006/relationships/slide" Target="/ppt/slides/slide7.xml" Id="R644673685f0941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5e7cae6d4e4b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a2205ee414c2b" /><Relationship Type="http://schemas.openxmlformats.org/officeDocument/2006/relationships/theme" Target="/ppt/slideMasters/theme/theme1.xml" Id="Rbb71b2b3a41e4e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2a2205ee414c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1e792afb041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a9b054f584f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0cda1aadb42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8bb202e7946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7545b5bca4b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bb62b1f3b4f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e151554ed49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ULTIMA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ULTIMA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2 123 089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4 082 073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7 049 085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HEGGØY ANNE-KRISTIN A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OHNSTAD PER INGVARD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CHRISTIAN PESCHOUT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15 66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post@ultimarevisjon.no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www.ultimarevisjon.no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ULTIMA HOLDING AS</a:t>
            </a:r>
          </a:p>
        </p:txBody>
      </p:sp>
    </p:spTree>
  </p:cSld>
  <p:clrMapOvr>
    <a:masterClrMapping xmlns:a="http://schemas.openxmlformats.org/drawingml/2006/main"/>
  </p:clrMapOvr>
</p:sld>
</file>