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a8b02ffc5e46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89bacca0ca43dc"/>
  </p:sldMasterIdLst>
  <p:sldIdLst>
    <p:sldId xmlns:r="http://schemas.openxmlformats.org/officeDocument/2006/relationships" id="256" r:id="Rdca0bde1318a4fbc"/>
    <p:sldId xmlns:r="http://schemas.openxmlformats.org/officeDocument/2006/relationships" id="257" r:id="Ra9a2929e85404d69"/>
    <p:sldId xmlns:r="http://schemas.openxmlformats.org/officeDocument/2006/relationships" id="258" r:id="R0db4e5c976da4d52"/>
    <p:sldId xmlns:r="http://schemas.openxmlformats.org/officeDocument/2006/relationships" id="259" r:id="Rf347f3aecaa64747"/>
    <p:sldId xmlns:r="http://schemas.openxmlformats.org/officeDocument/2006/relationships" id="260" r:id="Re1f8647df0394cc1"/>
    <p:sldId xmlns:r="http://schemas.openxmlformats.org/officeDocument/2006/relationships" id="261" r:id="Rc6eb0cea00394e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89bacca0ca43dc" /><Relationship Type="http://schemas.openxmlformats.org/officeDocument/2006/relationships/slide" Target="/ppt/slides/slide1.xml" Id="Rdca0bde1318a4fbc" /><Relationship Type="http://schemas.openxmlformats.org/officeDocument/2006/relationships/slide" Target="/ppt/slides/slide2.xml" Id="Ra9a2929e85404d69" /><Relationship Type="http://schemas.openxmlformats.org/officeDocument/2006/relationships/slide" Target="/ppt/slides/slide3.xml" Id="R0db4e5c976da4d52" /><Relationship Type="http://schemas.openxmlformats.org/officeDocument/2006/relationships/slide" Target="/ppt/slides/slide4.xml" Id="Rf347f3aecaa64747" /><Relationship Type="http://schemas.openxmlformats.org/officeDocument/2006/relationships/slide" Target="/ppt/slides/slide5.xml" Id="Re1f8647df0394cc1" /><Relationship Type="http://schemas.openxmlformats.org/officeDocument/2006/relationships/slide" Target="/ppt/slides/slide6.xml" Id="Rc6eb0cea00394e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e77a6d175b4b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3137ffb6040e3" /><Relationship Type="http://schemas.openxmlformats.org/officeDocument/2006/relationships/theme" Target="/ppt/slideMasters/theme/theme1.xml" Id="R99e28ae7f31a40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53137ffb6040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7f1f1c01b45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2ea08893146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0cea3464043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bf5be49324c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28a73403049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4df2314634a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KROKEN CAFE &amp; CATERING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 CAFE &amp;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CAFE &amp; CATERING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 CAFE &amp;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 CAFE &amp;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 CAFE &amp;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137 629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−160 361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−164 363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−139 933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251 114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 CAFE &amp;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921 594 313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 CAFE &amp; CATERING AS</a:t>
            </a:r>
          </a:p>
        </p:txBody>
      </p:sp>
    </p:spTree>
  </p:cSld>
  <p:clrMapOvr>
    <a:masterClrMapping xmlns:a="http://schemas.openxmlformats.org/drawingml/2006/main"/>
  </p:clrMapOvr>
</p:sld>
</file>