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2f1e0b754f47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7b72afeaf24b6a"/>
  </p:sldMasterIdLst>
  <p:sldIdLst>
    <p:sldId xmlns:r="http://schemas.openxmlformats.org/officeDocument/2006/relationships" id="256" r:id="R60bb3d8a4382423f"/>
    <p:sldId xmlns:r="http://schemas.openxmlformats.org/officeDocument/2006/relationships" id="257" r:id="R9b32ead5dc6f4abd"/>
    <p:sldId xmlns:r="http://schemas.openxmlformats.org/officeDocument/2006/relationships" id="258" r:id="R068fe87e40a6490c"/>
    <p:sldId xmlns:r="http://schemas.openxmlformats.org/officeDocument/2006/relationships" id="259" r:id="R3b00ea16ae4b4a8f"/>
    <p:sldId xmlns:r="http://schemas.openxmlformats.org/officeDocument/2006/relationships" id="260" r:id="Rd975e5cf637c4e43"/>
    <p:sldId xmlns:r="http://schemas.openxmlformats.org/officeDocument/2006/relationships" id="261" r:id="Rcc049c8849d94eeb"/>
    <p:sldId xmlns:r="http://schemas.openxmlformats.org/officeDocument/2006/relationships" id="262" r:id="R846d354eb6344c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7b72afeaf24b6a" /><Relationship Type="http://schemas.openxmlformats.org/officeDocument/2006/relationships/slide" Target="/ppt/slides/slide1.xml" Id="R60bb3d8a4382423f" /><Relationship Type="http://schemas.openxmlformats.org/officeDocument/2006/relationships/slide" Target="/ppt/slides/slide2.xml" Id="R9b32ead5dc6f4abd" /><Relationship Type="http://schemas.openxmlformats.org/officeDocument/2006/relationships/slide" Target="/ppt/slides/slide3.xml" Id="R068fe87e40a6490c" /><Relationship Type="http://schemas.openxmlformats.org/officeDocument/2006/relationships/slide" Target="/ppt/slides/slide4.xml" Id="R3b00ea16ae4b4a8f" /><Relationship Type="http://schemas.openxmlformats.org/officeDocument/2006/relationships/slide" Target="/ppt/slides/slide5.xml" Id="Rd975e5cf637c4e43" /><Relationship Type="http://schemas.openxmlformats.org/officeDocument/2006/relationships/slide" Target="/ppt/slides/slide6.xml" Id="Rcc049c8849d94eeb" /><Relationship Type="http://schemas.openxmlformats.org/officeDocument/2006/relationships/slide" Target="/ppt/slides/slide7.xml" Id="R846d354eb6344c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cc4a8193fd49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5d2b2a21224914" /><Relationship Type="http://schemas.openxmlformats.org/officeDocument/2006/relationships/theme" Target="/ppt/slideMasters/theme/theme1.xml" Id="R5c6f3782986243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5d2b2a212249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8aa66597cf44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b9131804164a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542853998840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8028b57bc446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705ce4656545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18222fe7144d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a5e404ee944f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VARTDAL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VARTDAL AS ble etablert [år] og holder til i Vartdal.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−109 298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2 333 859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49 779 366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73 694 567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SUSTAINABILITY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VISION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Vartdalsstranda 1072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6170 Vartdal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921 591 713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