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14c062b26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633f42b844c32"/>
  </p:sldMasterIdLst>
  <p:sldIdLst>
    <p:sldId xmlns:r="http://schemas.openxmlformats.org/officeDocument/2006/relationships" id="256" r:id="R59e73ec5a2b24123"/>
    <p:sldId xmlns:r="http://schemas.openxmlformats.org/officeDocument/2006/relationships" id="257" r:id="R22b78657eb394ab5"/>
    <p:sldId xmlns:r="http://schemas.openxmlformats.org/officeDocument/2006/relationships" id="258" r:id="R6fc7cf5e96384c13"/>
    <p:sldId xmlns:r="http://schemas.openxmlformats.org/officeDocument/2006/relationships" id="259" r:id="Rc663a21aa49c4209"/>
    <p:sldId xmlns:r="http://schemas.openxmlformats.org/officeDocument/2006/relationships" id="260" r:id="R22f660065f014bb9"/>
    <p:sldId xmlns:r="http://schemas.openxmlformats.org/officeDocument/2006/relationships" id="261" r:id="Rbf74e1e395a249b3"/>
    <p:sldId xmlns:r="http://schemas.openxmlformats.org/officeDocument/2006/relationships" id="262" r:id="Rf370467e2c67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633f42b844c32" /><Relationship Type="http://schemas.openxmlformats.org/officeDocument/2006/relationships/slide" Target="/ppt/slides/slide1.xml" Id="R59e73ec5a2b24123" /><Relationship Type="http://schemas.openxmlformats.org/officeDocument/2006/relationships/slide" Target="/ppt/slides/slide2.xml" Id="R22b78657eb394ab5" /><Relationship Type="http://schemas.openxmlformats.org/officeDocument/2006/relationships/slide" Target="/ppt/slides/slide3.xml" Id="R6fc7cf5e96384c13" /><Relationship Type="http://schemas.openxmlformats.org/officeDocument/2006/relationships/slide" Target="/ppt/slides/slide4.xml" Id="Rc663a21aa49c4209" /><Relationship Type="http://schemas.openxmlformats.org/officeDocument/2006/relationships/slide" Target="/ppt/slides/slide5.xml" Id="R22f660065f014bb9" /><Relationship Type="http://schemas.openxmlformats.org/officeDocument/2006/relationships/slide" Target="/ppt/slides/slide6.xml" Id="Rbf74e1e395a249b3" /><Relationship Type="http://schemas.openxmlformats.org/officeDocument/2006/relationships/slide" Target="/ppt/slides/slide7.xml" Id="Rf370467e2c67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5e79e97fb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d6b3f80b41d3" /><Relationship Type="http://schemas.openxmlformats.org/officeDocument/2006/relationships/theme" Target="/ppt/slideMasters/theme/theme1.xml" Id="R6f316a34816a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cd6b3f80b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ce3cb1a6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f93b1fa4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94404451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2c51f5931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78090650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2d2981e3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59c41269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LELLO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LELLO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LELLO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921 574 487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