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ac7fa9352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88e8ef05c461b"/>
  </p:sldMasterIdLst>
  <p:sldIdLst>
    <p:sldId xmlns:r="http://schemas.openxmlformats.org/officeDocument/2006/relationships" id="256" r:id="R1b354fb4f36246cb"/>
    <p:sldId xmlns:r="http://schemas.openxmlformats.org/officeDocument/2006/relationships" id="257" r:id="Rfbf28912f6304b7a"/>
    <p:sldId xmlns:r="http://schemas.openxmlformats.org/officeDocument/2006/relationships" id="258" r:id="Rd787d84c44fe49ae"/>
    <p:sldId xmlns:r="http://schemas.openxmlformats.org/officeDocument/2006/relationships" id="259" r:id="Rf5a23f4ef6004b38"/>
    <p:sldId xmlns:r="http://schemas.openxmlformats.org/officeDocument/2006/relationships" id="260" r:id="R29cbcac6b9e149a7"/>
    <p:sldId xmlns:r="http://schemas.openxmlformats.org/officeDocument/2006/relationships" id="261" r:id="R460a42ddc56e442c"/>
    <p:sldId xmlns:r="http://schemas.openxmlformats.org/officeDocument/2006/relationships" id="262" r:id="R0f390e8263bf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88e8ef05c461b" /><Relationship Type="http://schemas.openxmlformats.org/officeDocument/2006/relationships/slide" Target="/ppt/slides/slide1.xml" Id="R1b354fb4f36246cb" /><Relationship Type="http://schemas.openxmlformats.org/officeDocument/2006/relationships/slide" Target="/ppt/slides/slide2.xml" Id="Rfbf28912f6304b7a" /><Relationship Type="http://schemas.openxmlformats.org/officeDocument/2006/relationships/slide" Target="/ppt/slides/slide3.xml" Id="Rd787d84c44fe49ae" /><Relationship Type="http://schemas.openxmlformats.org/officeDocument/2006/relationships/slide" Target="/ppt/slides/slide4.xml" Id="Rf5a23f4ef6004b38" /><Relationship Type="http://schemas.openxmlformats.org/officeDocument/2006/relationships/slide" Target="/ppt/slides/slide5.xml" Id="R29cbcac6b9e149a7" /><Relationship Type="http://schemas.openxmlformats.org/officeDocument/2006/relationships/slide" Target="/ppt/slides/slide6.xml" Id="R460a42ddc56e442c" /><Relationship Type="http://schemas.openxmlformats.org/officeDocument/2006/relationships/slide" Target="/ppt/slides/slide7.xml" Id="R0f390e8263bf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aa6973e4c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09918c2854d77" /><Relationship Type="http://schemas.openxmlformats.org/officeDocument/2006/relationships/theme" Target="/ppt/slideMasters/theme/theme1.xml" Id="R9a393463ef02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09918c2854d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bc55edb17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ddbb819e4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6657f873b45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ef212c78b4f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03f1142a2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6f3118662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2d423ac7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31 922 913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−32 389 938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−28 420 589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38 101 109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153 502 432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