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702738b9034d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e532878a374155"/>
  </p:sldMasterIdLst>
  <p:sldIdLst>
    <p:sldId xmlns:r="http://schemas.openxmlformats.org/officeDocument/2006/relationships" id="256" r:id="R1fcfd768522b4902"/>
    <p:sldId xmlns:r="http://schemas.openxmlformats.org/officeDocument/2006/relationships" id="257" r:id="R798b63e344124123"/>
    <p:sldId xmlns:r="http://schemas.openxmlformats.org/officeDocument/2006/relationships" id="258" r:id="Ra816b741aab24f38"/>
    <p:sldId xmlns:r="http://schemas.openxmlformats.org/officeDocument/2006/relationships" id="259" r:id="R6c78156bc5424eb9"/>
    <p:sldId xmlns:r="http://schemas.openxmlformats.org/officeDocument/2006/relationships" id="260" r:id="Rb7f59a23190c4d99"/>
    <p:sldId xmlns:r="http://schemas.openxmlformats.org/officeDocument/2006/relationships" id="261" r:id="R1eaa8ab8b31e489f"/>
    <p:sldId xmlns:r="http://schemas.openxmlformats.org/officeDocument/2006/relationships" id="262" r:id="Rcc4bfccbbfb34c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532878a374155" /><Relationship Type="http://schemas.openxmlformats.org/officeDocument/2006/relationships/slide" Target="/ppt/slides/slide1.xml" Id="R1fcfd768522b4902" /><Relationship Type="http://schemas.openxmlformats.org/officeDocument/2006/relationships/slide" Target="/ppt/slides/slide2.xml" Id="R798b63e344124123" /><Relationship Type="http://schemas.openxmlformats.org/officeDocument/2006/relationships/slide" Target="/ppt/slides/slide3.xml" Id="Ra816b741aab24f38" /><Relationship Type="http://schemas.openxmlformats.org/officeDocument/2006/relationships/slide" Target="/ppt/slides/slide4.xml" Id="R6c78156bc5424eb9" /><Relationship Type="http://schemas.openxmlformats.org/officeDocument/2006/relationships/slide" Target="/ppt/slides/slide5.xml" Id="Rb7f59a23190c4d99" /><Relationship Type="http://schemas.openxmlformats.org/officeDocument/2006/relationships/slide" Target="/ppt/slides/slide6.xml" Id="R1eaa8ab8b31e489f" /><Relationship Type="http://schemas.openxmlformats.org/officeDocument/2006/relationships/slide" Target="/ppt/slides/slide7.xml" Id="Rcc4bfccbbfb34c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27b5c0bfc45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534e515d9400d" /><Relationship Type="http://schemas.openxmlformats.org/officeDocument/2006/relationships/theme" Target="/ppt/slideMasters/theme/theme1.xml" Id="Rfee9f4c9f13c45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7534e515d9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5a31c6cd24b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448f5dbca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630ad57cc4d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dea95afc947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ce3bba04a4d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0ad0f5b4249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b76c81f25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SAGGRENDA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SAGGRENDA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SOMMERSTAD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921 485 913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