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9722f6632544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bd28021f4f4581"/>
  </p:sldMasterIdLst>
  <p:sldIdLst>
    <p:sldId xmlns:r="http://schemas.openxmlformats.org/officeDocument/2006/relationships" id="256" r:id="R7464739afb094571"/>
    <p:sldId xmlns:r="http://schemas.openxmlformats.org/officeDocument/2006/relationships" id="257" r:id="Rb634f7a5137040ca"/>
    <p:sldId xmlns:r="http://schemas.openxmlformats.org/officeDocument/2006/relationships" id="258" r:id="Rb0f2f46c774c4da8"/>
    <p:sldId xmlns:r="http://schemas.openxmlformats.org/officeDocument/2006/relationships" id="259" r:id="R54ecdbdcccac4c21"/>
    <p:sldId xmlns:r="http://schemas.openxmlformats.org/officeDocument/2006/relationships" id="260" r:id="R881bd5a16bbb414e"/>
    <p:sldId xmlns:r="http://schemas.openxmlformats.org/officeDocument/2006/relationships" id="261" r:id="R0ad3348625154cc2"/>
    <p:sldId xmlns:r="http://schemas.openxmlformats.org/officeDocument/2006/relationships" id="262" r:id="R3220336ef4be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d28021f4f4581" /><Relationship Type="http://schemas.openxmlformats.org/officeDocument/2006/relationships/slide" Target="/ppt/slides/slide1.xml" Id="R7464739afb094571" /><Relationship Type="http://schemas.openxmlformats.org/officeDocument/2006/relationships/slide" Target="/ppt/slides/slide2.xml" Id="Rb634f7a5137040ca" /><Relationship Type="http://schemas.openxmlformats.org/officeDocument/2006/relationships/slide" Target="/ppt/slides/slide3.xml" Id="Rb0f2f46c774c4da8" /><Relationship Type="http://schemas.openxmlformats.org/officeDocument/2006/relationships/slide" Target="/ppt/slides/slide4.xml" Id="R54ecdbdcccac4c21" /><Relationship Type="http://schemas.openxmlformats.org/officeDocument/2006/relationships/slide" Target="/ppt/slides/slide5.xml" Id="R881bd5a16bbb414e" /><Relationship Type="http://schemas.openxmlformats.org/officeDocument/2006/relationships/slide" Target="/ppt/slides/slide6.xml" Id="R0ad3348625154cc2" /><Relationship Type="http://schemas.openxmlformats.org/officeDocument/2006/relationships/slide" Target="/ppt/slides/slide7.xml" Id="R3220336ef4be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58cf9b616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23aef08a433d" /><Relationship Type="http://schemas.openxmlformats.org/officeDocument/2006/relationships/theme" Target="/ppt/slideMasters/theme/theme1.xml" Id="R61b31b17a439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2b23aef08a43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58c11f81f4c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0c52a89fe48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d7368153c47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4787313f6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8e02540f34b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c3d2b807549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2a2f568d844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SVØLLÅI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SVØLLÅI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1 561 748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1 788 346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SVERRE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Hovinveien 37B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921 476 949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