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0a1c291c845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a5b9f62c94ab4"/>
  </p:sldMasterIdLst>
  <p:sldIdLst>
    <p:sldId xmlns:r="http://schemas.openxmlformats.org/officeDocument/2006/relationships" id="256" r:id="R00ccb91c312f4204"/>
    <p:sldId xmlns:r="http://schemas.openxmlformats.org/officeDocument/2006/relationships" id="257" r:id="R7237df16c4bd4d01"/>
    <p:sldId xmlns:r="http://schemas.openxmlformats.org/officeDocument/2006/relationships" id="258" r:id="R6cf6323d56bd448b"/>
    <p:sldId xmlns:r="http://schemas.openxmlformats.org/officeDocument/2006/relationships" id="259" r:id="R764b896c170a4d56"/>
    <p:sldId xmlns:r="http://schemas.openxmlformats.org/officeDocument/2006/relationships" id="260" r:id="Rb7e02b566fb54a9a"/>
    <p:sldId xmlns:r="http://schemas.openxmlformats.org/officeDocument/2006/relationships" id="261" r:id="Rf8db8e746814440c"/>
    <p:sldId xmlns:r="http://schemas.openxmlformats.org/officeDocument/2006/relationships" id="262" r:id="R0260f3d7de91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a5b9f62c94ab4" /><Relationship Type="http://schemas.openxmlformats.org/officeDocument/2006/relationships/slide" Target="/ppt/slides/slide1.xml" Id="R00ccb91c312f4204" /><Relationship Type="http://schemas.openxmlformats.org/officeDocument/2006/relationships/slide" Target="/ppt/slides/slide2.xml" Id="R7237df16c4bd4d01" /><Relationship Type="http://schemas.openxmlformats.org/officeDocument/2006/relationships/slide" Target="/ppt/slides/slide3.xml" Id="R6cf6323d56bd448b" /><Relationship Type="http://schemas.openxmlformats.org/officeDocument/2006/relationships/slide" Target="/ppt/slides/slide4.xml" Id="R764b896c170a4d56" /><Relationship Type="http://schemas.openxmlformats.org/officeDocument/2006/relationships/slide" Target="/ppt/slides/slide5.xml" Id="Rb7e02b566fb54a9a" /><Relationship Type="http://schemas.openxmlformats.org/officeDocument/2006/relationships/slide" Target="/ppt/slides/slide6.xml" Id="Rf8db8e746814440c" /><Relationship Type="http://schemas.openxmlformats.org/officeDocument/2006/relationships/slide" Target="/ppt/slides/slide7.xml" Id="R0260f3d7de91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519d5a40f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3aec115574d81" /><Relationship Type="http://schemas.openxmlformats.org/officeDocument/2006/relationships/theme" Target="/ppt/slideMasters/theme/theme1.xml" Id="Rdb70f64c5fd4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3aec11557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63bc45370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738e28896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ddaf271fd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bfbba214e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35b145fe84d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4472ac6f34c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6cfbf68334c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