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586e1dd3dd40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04d0b9573740b6"/>
  </p:sldMasterIdLst>
  <p:sldIdLst>
    <p:sldId xmlns:r="http://schemas.openxmlformats.org/officeDocument/2006/relationships" id="256" r:id="Rb5aadf63da9a40e7"/>
    <p:sldId xmlns:r="http://schemas.openxmlformats.org/officeDocument/2006/relationships" id="257" r:id="R8b154ed7b2fa4695"/>
    <p:sldId xmlns:r="http://schemas.openxmlformats.org/officeDocument/2006/relationships" id="258" r:id="R010dec2008db43d7"/>
    <p:sldId xmlns:r="http://schemas.openxmlformats.org/officeDocument/2006/relationships" id="259" r:id="R9d038a7098af47f3"/>
    <p:sldId xmlns:r="http://schemas.openxmlformats.org/officeDocument/2006/relationships" id="260" r:id="R708580f00d7d40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04d0b9573740b6" /><Relationship Type="http://schemas.openxmlformats.org/officeDocument/2006/relationships/slide" Target="/ppt/slides/slide1.xml" Id="Rb5aadf63da9a40e7" /><Relationship Type="http://schemas.openxmlformats.org/officeDocument/2006/relationships/slide" Target="/ppt/slides/slide2.xml" Id="R8b154ed7b2fa4695" /><Relationship Type="http://schemas.openxmlformats.org/officeDocument/2006/relationships/slide" Target="/ppt/slides/slide3.xml" Id="R010dec2008db43d7" /><Relationship Type="http://schemas.openxmlformats.org/officeDocument/2006/relationships/slide" Target="/ppt/slides/slide4.xml" Id="R9d038a7098af47f3" /><Relationship Type="http://schemas.openxmlformats.org/officeDocument/2006/relationships/slide" Target="/ppt/slides/slide5.xml" Id="R708580f00d7d40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4ad1961464b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c2d92e1ee4eaf" /><Relationship Type="http://schemas.openxmlformats.org/officeDocument/2006/relationships/theme" Target="/ppt/slideMasters/theme/theme1.xml" Id="Rbc875fd72d3745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1c2d92e1ee4e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f874a524143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823b5e2914e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200ff60f04e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b27016bd844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1a435fe7346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REI-CON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REI-CON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921 373 708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