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a41458a5d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8df4296534a19"/>
  </p:sldMasterIdLst>
  <p:sldIdLst>
    <p:sldId xmlns:r="http://schemas.openxmlformats.org/officeDocument/2006/relationships" id="256" r:id="R47fc09318b9b44a9"/>
    <p:sldId xmlns:r="http://schemas.openxmlformats.org/officeDocument/2006/relationships" id="257" r:id="Rb7ca073172d84477"/>
    <p:sldId xmlns:r="http://schemas.openxmlformats.org/officeDocument/2006/relationships" id="258" r:id="Ra4dd9c6a96334b94"/>
    <p:sldId xmlns:r="http://schemas.openxmlformats.org/officeDocument/2006/relationships" id="259" r:id="Rd80eba0c126a4468"/>
    <p:sldId xmlns:r="http://schemas.openxmlformats.org/officeDocument/2006/relationships" id="260" r:id="R824e6f4a7ae24059"/>
    <p:sldId xmlns:r="http://schemas.openxmlformats.org/officeDocument/2006/relationships" id="261" r:id="Rdd1ab000f8b7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8df4296534a19" /><Relationship Type="http://schemas.openxmlformats.org/officeDocument/2006/relationships/slide" Target="/ppt/slides/slide1.xml" Id="R47fc09318b9b44a9" /><Relationship Type="http://schemas.openxmlformats.org/officeDocument/2006/relationships/slide" Target="/ppt/slides/slide2.xml" Id="Rb7ca073172d84477" /><Relationship Type="http://schemas.openxmlformats.org/officeDocument/2006/relationships/slide" Target="/ppt/slides/slide3.xml" Id="Ra4dd9c6a96334b94" /><Relationship Type="http://schemas.openxmlformats.org/officeDocument/2006/relationships/slide" Target="/ppt/slides/slide4.xml" Id="Rd80eba0c126a4468" /><Relationship Type="http://schemas.openxmlformats.org/officeDocument/2006/relationships/slide" Target="/ppt/slides/slide5.xml" Id="R824e6f4a7ae24059" /><Relationship Type="http://schemas.openxmlformats.org/officeDocument/2006/relationships/slide" Target="/ppt/slides/slide6.xml" Id="Rdd1ab000f8b7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9f22c4ce8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d9431ffd4996" /><Relationship Type="http://schemas.openxmlformats.org/officeDocument/2006/relationships/theme" Target="/ppt/slideMasters/theme/theme1.xml" Id="R89f42070784a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fd9431ffd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d6b945d6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b132502b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f620a47b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79a05d14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ccfc7f76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ff1de6b8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