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2cb1e13547403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f546e3be3d474c"/>
  </p:sldMasterIdLst>
  <p:sldIdLst>
    <p:sldId xmlns:r="http://schemas.openxmlformats.org/officeDocument/2006/relationships" id="256" r:id="Ree107dd3523f4783"/>
    <p:sldId xmlns:r="http://schemas.openxmlformats.org/officeDocument/2006/relationships" id="257" r:id="Rb5a05cfea7054dbb"/>
    <p:sldId xmlns:r="http://schemas.openxmlformats.org/officeDocument/2006/relationships" id="258" r:id="R33f74fa362cc4528"/>
    <p:sldId xmlns:r="http://schemas.openxmlformats.org/officeDocument/2006/relationships" id="259" r:id="R68c295320df94113"/>
    <p:sldId xmlns:r="http://schemas.openxmlformats.org/officeDocument/2006/relationships" id="260" r:id="R5c42a49fe89f4adf"/>
    <p:sldId xmlns:r="http://schemas.openxmlformats.org/officeDocument/2006/relationships" id="261" r:id="Rf94173b063824ff6"/>
    <p:sldId xmlns:r="http://schemas.openxmlformats.org/officeDocument/2006/relationships" id="262" r:id="Rf14cfcd0a66f4e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f546e3be3d474c" /><Relationship Type="http://schemas.openxmlformats.org/officeDocument/2006/relationships/slide" Target="/ppt/slides/slide1.xml" Id="Ree107dd3523f4783" /><Relationship Type="http://schemas.openxmlformats.org/officeDocument/2006/relationships/slide" Target="/ppt/slides/slide2.xml" Id="Rb5a05cfea7054dbb" /><Relationship Type="http://schemas.openxmlformats.org/officeDocument/2006/relationships/slide" Target="/ppt/slides/slide3.xml" Id="R33f74fa362cc4528" /><Relationship Type="http://schemas.openxmlformats.org/officeDocument/2006/relationships/slide" Target="/ppt/slides/slide4.xml" Id="R68c295320df94113" /><Relationship Type="http://schemas.openxmlformats.org/officeDocument/2006/relationships/slide" Target="/ppt/slides/slide5.xml" Id="R5c42a49fe89f4adf" /><Relationship Type="http://schemas.openxmlformats.org/officeDocument/2006/relationships/slide" Target="/ppt/slides/slide6.xml" Id="Rf94173b063824ff6" /><Relationship Type="http://schemas.openxmlformats.org/officeDocument/2006/relationships/slide" Target="/ppt/slides/slide7.xml" Id="Rf14cfcd0a66f4e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de7af4c15847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d5459867c47a2" /><Relationship Type="http://schemas.openxmlformats.org/officeDocument/2006/relationships/theme" Target="/ppt/slideMasters/theme/theme1.xml" Id="Rac0876d3b00740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d5459867c47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ae1232c164e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a9f3d9d9e24e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8401209b14e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a2d4c0f674a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ab13c714b47c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5eb0ad7984d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91e62559e4f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3 470 487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−5 530 882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35 749 328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671 744 142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705 189 492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KANUDA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RIKELOFTET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SEMI INVEST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II AS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PETRINE AS  –  1,1 %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Markegata 63A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SEMI AS</a:t>
            </a:r>
          </a:p>
        </p:txBody>
      </p:sp>
    </p:spTree>
  </p:cSld>
  <p:clrMapOvr>
    <a:masterClrMapping xmlns:a="http://schemas.openxmlformats.org/drawingml/2006/main"/>
  </p:clrMapOvr>
</p:sld>
</file>