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da8b14e71d48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b721c0568f4986"/>
  </p:sldMasterIdLst>
  <p:sldIdLst>
    <p:sldId xmlns:r="http://schemas.openxmlformats.org/officeDocument/2006/relationships" id="256" r:id="R6b0d864e808c40f1"/>
    <p:sldId xmlns:r="http://schemas.openxmlformats.org/officeDocument/2006/relationships" id="257" r:id="R66b90c89fbf54055"/>
    <p:sldId xmlns:r="http://schemas.openxmlformats.org/officeDocument/2006/relationships" id="258" r:id="R23d2c55cc7984710"/>
    <p:sldId xmlns:r="http://schemas.openxmlformats.org/officeDocument/2006/relationships" id="259" r:id="R6359d522b474465b"/>
    <p:sldId xmlns:r="http://schemas.openxmlformats.org/officeDocument/2006/relationships" id="260" r:id="R027f4861860e4a3b"/>
    <p:sldId xmlns:r="http://schemas.openxmlformats.org/officeDocument/2006/relationships" id="261" r:id="Re69214593bf24645"/>
    <p:sldId xmlns:r="http://schemas.openxmlformats.org/officeDocument/2006/relationships" id="262" r:id="Rc1952ec73d9045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b721c0568f4986" /><Relationship Type="http://schemas.openxmlformats.org/officeDocument/2006/relationships/slide" Target="/ppt/slides/slide1.xml" Id="R6b0d864e808c40f1" /><Relationship Type="http://schemas.openxmlformats.org/officeDocument/2006/relationships/slide" Target="/ppt/slides/slide2.xml" Id="R66b90c89fbf54055" /><Relationship Type="http://schemas.openxmlformats.org/officeDocument/2006/relationships/slide" Target="/ppt/slides/slide3.xml" Id="R23d2c55cc7984710" /><Relationship Type="http://schemas.openxmlformats.org/officeDocument/2006/relationships/slide" Target="/ppt/slides/slide4.xml" Id="R6359d522b474465b" /><Relationship Type="http://schemas.openxmlformats.org/officeDocument/2006/relationships/slide" Target="/ppt/slides/slide5.xml" Id="R027f4861860e4a3b" /><Relationship Type="http://schemas.openxmlformats.org/officeDocument/2006/relationships/slide" Target="/ppt/slides/slide6.xml" Id="Re69214593bf24645" /><Relationship Type="http://schemas.openxmlformats.org/officeDocument/2006/relationships/slide" Target="/ppt/slides/slide7.xml" Id="Rc1952ec73d9045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cf7aeb18fe46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25f53923144ef" /><Relationship Type="http://schemas.openxmlformats.org/officeDocument/2006/relationships/theme" Target="/ppt/slideMasters/theme/theme1.xml" Id="Rb7cd38831bd546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325f53923144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57063774c41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4685cbd894b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7c2a18d0145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ff53dd1d74b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a09de063141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916e3b3a34a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f2832714242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 DIG VESTFOLD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DIG VESTFOLD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9 444 272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−1 546 708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−1 432 708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5 034 697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13 939 277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&amp; K SANDNES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 TROND EINAR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SMEDSRUD MASKIN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Hegdalveien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3261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921 359 721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