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8ebd89bd8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af2611f58d4478"/>
  </p:sldMasterIdLst>
  <p:sldIdLst>
    <p:sldId xmlns:r="http://schemas.openxmlformats.org/officeDocument/2006/relationships" id="256" r:id="R3b59361959284d17"/>
    <p:sldId xmlns:r="http://schemas.openxmlformats.org/officeDocument/2006/relationships" id="257" r:id="R81896f30afe04dba"/>
    <p:sldId xmlns:r="http://schemas.openxmlformats.org/officeDocument/2006/relationships" id="258" r:id="Red71afbc9d3c4554"/>
    <p:sldId xmlns:r="http://schemas.openxmlformats.org/officeDocument/2006/relationships" id="259" r:id="Rab5f46d974a14e9f"/>
    <p:sldId xmlns:r="http://schemas.openxmlformats.org/officeDocument/2006/relationships" id="260" r:id="R08b6c9a2e8c848c6"/>
    <p:sldId xmlns:r="http://schemas.openxmlformats.org/officeDocument/2006/relationships" id="261" r:id="R6e83f082f23d49f0"/>
    <p:sldId xmlns:r="http://schemas.openxmlformats.org/officeDocument/2006/relationships" id="262" r:id="R41e6e2dc2ed448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f2611f58d4478" /><Relationship Type="http://schemas.openxmlformats.org/officeDocument/2006/relationships/slide" Target="/ppt/slides/slide1.xml" Id="R3b59361959284d17" /><Relationship Type="http://schemas.openxmlformats.org/officeDocument/2006/relationships/slide" Target="/ppt/slides/slide2.xml" Id="R81896f30afe04dba" /><Relationship Type="http://schemas.openxmlformats.org/officeDocument/2006/relationships/slide" Target="/ppt/slides/slide3.xml" Id="Red71afbc9d3c4554" /><Relationship Type="http://schemas.openxmlformats.org/officeDocument/2006/relationships/slide" Target="/ppt/slides/slide4.xml" Id="Rab5f46d974a14e9f" /><Relationship Type="http://schemas.openxmlformats.org/officeDocument/2006/relationships/slide" Target="/ppt/slides/slide5.xml" Id="R08b6c9a2e8c848c6" /><Relationship Type="http://schemas.openxmlformats.org/officeDocument/2006/relationships/slide" Target="/ppt/slides/slide6.xml" Id="R6e83f082f23d49f0" /><Relationship Type="http://schemas.openxmlformats.org/officeDocument/2006/relationships/slide" Target="/ppt/slides/slide7.xml" Id="R41e6e2dc2ed448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3389606cc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8ffdcb60b4270" /><Relationship Type="http://schemas.openxmlformats.org/officeDocument/2006/relationships/theme" Target="/ppt/slideMasters/theme/theme1.xml" Id="Rfb96b78713db47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58ffdcb60b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14a2dfc94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afb044bc243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7b29681c4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9650f20c748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717c71d28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c7ce27720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f311b7e53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