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98596c985644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89954441eb49c5"/>
  </p:sldMasterIdLst>
  <p:sldIdLst>
    <p:sldId xmlns:r="http://schemas.openxmlformats.org/officeDocument/2006/relationships" id="256" r:id="Re99445fd5ddb4aec"/>
    <p:sldId xmlns:r="http://schemas.openxmlformats.org/officeDocument/2006/relationships" id="257" r:id="Rb88174dbb41048e1"/>
    <p:sldId xmlns:r="http://schemas.openxmlformats.org/officeDocument/2006/relationships" id="258" r:id="Ra045838660f74d0f"/>
    <p:sldId xmlns:r="http://schemas.openxmlformats.org/officeDocument/2006/relationships" id="259" r:id="R9df16b803c624c52"/>
    <p:sldId xmlns:r="http://schemas.openxmlformats.org/officeDocument/2006/relationships" id="260" r:id="Race55210dd524aaf"/>
    <p:sldId xmlns:r="http://schemas.openxmlformats.org/officeDocument/2006/relationships" id="261" r:id="R82a6867490054d37"/>
    <p:sldId xmlns:r="http://schemas.openxmlformats.org/officeDocument/2006/relationships" id="262" r:id="R335521e9a5044b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89954441eb49c5" /><Relationship Type="http://schemas.openxmlformats.org/officeDocument/2006/relationships/slide" Target="/ppt/slides/slide1.xml" Id="Re99445fd5ddb4aec" /><Relationship Type="http://schemas.openxmlformats.org/officeDocument/2006/relationships/slide" Target="/ppt/slides/slide2.xml" Id="Rb88174dbb41048e1" /><Relationship Type="http://schemas.openxmlformats.org/officeDocument/2006/relationships/slide" Target="/ppt/slides/slide3.xml" Id="Ra045838660f74d0f" /><Relationship Type="http://schemas.openxmlformats.org/officeDocument/2006/relationships/slide" Target="/ppt/slides/slide4.xml" Id="R9df16b803c624c52" /><Relationship Type="http://schemas.openxmlformats.org/officeDocument/2006/relationships/slide" Target="/ppt/slides/slide5.xml" Id="Race55210dd524aaf" /><Relationship Type="http://schemas.openxmlformats.org/officeDocument/2006/relationships/slide" Target="/ppt/slides/slide6.xml" Id="R82a6867490054d37" /><Relationship Type="http://schemas.openxmlformats.org/officeDocument/2006/relationships/slide" Target="/ppt/slides/slide7.xml" Id="R335521e9a5044b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eb2002a5744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6480f7f13426f" /><Relationship Type="http://schemas.openxmlformats.org/officeDocument/2006/relationships/theme" Target="/ppt/slideMasters/theme/theme1.xml" Id="R3507b4e3277e42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76480f7f1342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1e51e82c94f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fbdd94a0842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c37b25f1a44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9a7e43b8046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c76d826dc40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a3fc383824c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f0da755bd40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ANTHOLZ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ANTHOLZ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1 771 335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10 718 504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11 316 017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ARNT GEORG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Dvergsneslia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ANTHOLZ INVEST AS</a:t>
            </a:r>
          </a:p>
        </p:txBody>
      </p:sp>
    </p:spTree>
  </p:cSld>
  <p:clrMapOvr>
    <a:masterClrMapping xmlns:a="http://schemas.openxmlformats.org/drawingml/2006/main"/>
  </p:clrMapOvr>
</p:sld>
</file>