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68ae2ef5a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f5ca2ddc448af"/>
  </p:sldMasterIdLst>
  <p:sldIdLst>
    <p:sldId xmlns:r="http://schemas.openxmlformats.org/officeDocument/2006/relationships" id="256" r:id="R2f459f6a5daa40fc"/>
    <p:sldId xmlns:r="http://schemas.openxmlformats.org/officeDocument/2006/relationships" id="257" r:id="R3cc4c317f50045d8"/>
    <p:sldId xmlns:r="http://schemas.openxmlformats.org/officeDocument/2006/relationships" id="258" r:id="Rb796c1a1c3834af1"/>
    <p:sldId xmlns:r="http://schemas.openxmlformats.org/officeDocument/2006/relationships" id="259" r:id="R00359dbb124b4023"/>
    <p:sldId xmlns:r="http://schemas.openxmlformats.org/officeDocument/2006/relationships" id="260" r:id="Rd40eae5b301d4b8f"/>
    <p:sldId xmlns:r="http://schemas.openxmlformats.org/officeDocument/2006/relationships" id="261" r:id="R0ebf190ec2ab47b1"/>
    <p:sldId xmlns:r="http://schemas.openxmlformats.org/officeDocument/2006/relationships" id="262" r:id="Rd6d9491ac8b8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f5ca2ddc448af" /><Relationship Type="http://schemas.openxmlformats.org/officeDocument/2006/relationships/slide" Target="/ppt/slides/slide1.xml" Id="R2f459f6a5daa40fc" /><Relationship Type="http://schemas.openxmlformats.org/officeDocument/2006/relationships/slide" Target="/ppt/slides/slide2.xml" Id="R3cc4c317f50045d8" /><Relationship Type="http://schemas.openxmlformats.org/officeDocument/2006/relationships/slide" Target="/ppt/slides/slide3.xml" Id="Rb796c1a1c3834af1" /><Relationship Type="http://schemas.openxmlformats.org/officeDocument/2006/relationships/slide" Target="/ppt/slides/slide4.xml" Id="R00359dbb124b4023" /><Relationship Type="http://schemas.openxmlformats.org/officeDocument/2006/relationships/slide" Target="/ppt/slides/slide5.xml" Id="Rd40eae5b301d4b8f" /><Relationship Type="http://schemas.openxmlformats.org/officeDocument/2006/relationships/slide" Target="/ppt/slides/slide6.xml" Id="R0ebf190ec2ab47b1" /><Relationship Type="http://schemas.openxmlformats.org/officeDocument/2006/relationships/slide" Target="/ppt/slides/slide7.xml" Id="Rd6d9491ac8b8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e9b34b6f0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e022baa3e430c" /><Relationship Type="http://schemas.openxmlformats.org/officeDocument/2006/relationships/theme" Target="/ppt/slideMasters/theme/theme1.xml" Id="Re91cd3e85ad2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e022baa3e43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8cc684d5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3eac244246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91346420442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3deb44e14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af83057e7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5c5f3350a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eb6854a11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ANTHOLZ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ANTHOLZ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11 316 017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GEORG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