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4e0730b64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be1cb34744edf"/>
  </p:sldMasterIdLst>
  <p:sldIdLst>
    <p:sldId xmlns:r="http://schemas.openxmlformats.org/officeDocument/2006/relationships" id="256" r:id="R8fb9eb8de6d54602"/>
    <p:sldId xmlns:r="http://schemas.openxmlformats.org/officeDocument/2006/relationships" id="257" r:id="Ra1268c1cc5af4ec0"/>
    <p:sldId xmlns:r="http://schemas.openxmlformats.org/officeDocument/2006/relationships" id="258" r:id="R7ab31e8e5a464908"/>
    <p:sldId xmlns:r="http://schemas.openxmlformats.org/officeDocument/2006/relationships" id="259" r:id="R1fa84d0de7584b0b"/>
    <p:sldId xmlns:r="http://schemas.openxmlformats.org/officeDocument/2006/relationships" id="260" r:id="R32d7592bd5ed4ccb"/>
    <p:sldId xmlns:r="http://schemas.openxmlformats.org/officeDocument/2006/relationships" id="261" r:id="R3286b7bbcb10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be1cb34744edf" /><Relationship Type="http://schemas.openxmlformats.org/officeDocument/2006/relationships/slide" Target="/ppt/slides/slide1.xml" Id="R8fb9eb8de6d54602" /><Relationship Type="http://schemas.openxmlformats.org/officeDocument/2006/relationships/slide" Target="/ppt/slides/slide2.xml" Id="Ra1268c1cc5af4ec0" /><Relationship Type="http://schemas.openxmlformats.org/officeDocument/2006/relationships/slide" Target="/ppt/slides/slide3.xml" Id="R7ab31e8e5a464908" /><Relationship Type="http://schemas.openxmlformats.org/officeDocument/2006/relationships/slide" Target="/ppt/slides/slide4.xml" Id="R1fa84d0de7584b0b" /><Relationship Type="http://schemas.openxmlformats.org/officeDocument/2006/relationships/slide" Target="/ppt/slides/slide5.xml" Id="R32d7592bd5ed4ccb" /><Relationship Type="http://schemas.openxmlformats.org/officeDocument/2006/relationships/slide" Target="/ppt/slides/slide6.xml" Id="R3286b7bbcb10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8a738be35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a71c79f249b6" /><Relationship Type="http://schemas.openxmlformats.org/officeDocument/2006/relationships/theme" Target="/ppt/slideMasters/theme/theme1.xml" Id="R39748e7dc792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0a71c79f2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793a9829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8bae19adf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bf1220cb1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6a9668684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508703af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1be9b491c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