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459f0dc5d1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fe2bdec2747de"/>
  </p:sldMasterIdLst>
  <p:sldIdLst>
    <p:sldId xmlns:r="http://schemas.openxmlformats.org/officeDocument/2006/relationships" id="256" r:id="R3cca7ae1453741aa"/>
    <p:sldId xmlns:r="http://schemas.openxmlformats.org/officeDocument/2006/relationships" id="257" r:id="R226e20ffe36f4379"/>
    <p:sldId xmlns:r="http://schemas.openxmlformats.org/officeDocument/2006/relationships" id="258" r:id="R2a6e5907f4bf43ce"/>
    <p:sldId xmlns:r="http://schemas.openxmlformats.org/officeDocument/2006/relationships" id="259" r:id="R021c351e4dd440e7"/>
    <p:sldId xmlns:r="http://schemas.openxmlformats.org/officeDocument/2006/relationships" id="260" r:id="R591bf368f0164ac2"/>
    <p:sldId xmlns:r="http://schemas.openxmlformats.org/officeDocument/2006/relationships" id="261" r:id="R8605dc134fe8472b"/>
    <p:sldId xmlns:r="http://schemas.openxmlformats.org/officeDocument/2006/relationships" id="262" r:id="R7091dc72096d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fe2bdec2747de" /><Relationship Type="http://schemas.openxmlformats.org/officeDocument/2006/relationships/slide" Target="/ppt/slides/slide1.xml" Id="R3cca7ae1453741aa" /><Relationship Type="http://schemas.openxmlformats.org/officeDocument/2006/relationships/slide" Target="/ppt/slides/slide2.xml" Id="R226e20ffe36f4379" /><Relationship Type="http://schemas.openxmlformats.org/officeDocument/2006/relationships/slide" Target="/ppt/slides/slide3.xml" Id="R2a6e5907f4bf43ce" /><Relationship Type="http://schemas.openxmlformats.org/officeDocument/2006/relationships/slide" Target="/ppt/slides/slide4.xml" Id="R021c351e4dd440e7" /><Relationship Type="http://schemas.openxmlformats.org/officeDocument/2006/relationships/slide" Target="/ppt/slides/slide5.xml" Id="R591bf368f0164ac2" /><Relationship Type="http://schemas.openxmlformats.org/officeDocument/2006/relationships/slide" Target="/ppt/slides/slide6.xml" Id="R8605dc134fe8472b" /><Relationship Type="http://schemas.openxmlformats.org/officeDocument/2006/relationships/slide" Target="/ppt/slides/slide7.xml" Id="R7091dc72096d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9d44ffeea40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96ece9d764a24" /><Relationship Type="http://schemas.openxmlformats.org/officeDocument/2006/relationships/theme" Target="/ppt/slideMasters/theme/theme1.xml" Id="R6aac3b79a26149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96ece9d764a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2b4dd8e8b40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d4bce1bad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b8cf2ce0d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728dc8c2642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89bdea54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a457fa39a41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5ca7eab3d42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