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06d36192f34b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f41fb989d64d1b"/>
  </p:sldMasterIdLst>
  <p:sldIdLst>
    <p:sldId xmlns:r="http://schemas.openxmlformats.org/officeDocument/2006/relationships" id="256" r:id="R1d484f9d42f74256"/>
    <p:sldId xmlns:r="http://schemas.openxmlformats.org/officeDocument/2006/relationships" id="257" r:id="Rb99aabc2f8614c0b"/>
    <p:sldId xmlns:r="http://schemas.openxmlformats.org/officeDocument/2006/relationships" id="258" r:id="Re276031cef17400d"/>
    <p:sldId xmlns:r="http://schemas.openxmlformats.org/officeDocument/2006/relationships" id="259" r:id="R4379a6884ab24f3b"/>
    <p:sldId xmlns:r="http://schemas.openxmlformats.org/officeDocument/2006/relationships" id="260" r:id="Rc7379748040945b2"/>
    <p:sldId xmlns:r="http://schemas.openxmlformats.org/officeDocument/2006/relationships" id="261" r:id="Re699c91a335344fa"/>
    <p:sldId xmlns:r="http://schemas.openxmlformats.org/officeDocument/2006/relationships" id="262" r:id="R7753b325f2ac45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41fb989d64d1b" /><Relationship Type="http://schemas.openxmlformats.org/officeDocument/2006/relationships/slide" Target="/ppt/slides/slide1.xml" Id="R1d484f9d42f74256" /><Relationship Type="http://schemas.openxmlformats.org/officeDocument/2006/relationships/slide" Target="/ppt/slides/slide2.xml" Id="Rb99aabc2f8614c0b" /><Relationship Type="http://schemas.openxmlformats.org/officeDocument/2006/relationships/slide" Target="/ppt/slides/slide3.xml" Id="Re276031cef17400d" /><Relationship Type="http://schemas.openxmlformats.org/officeDocument/2006/relationships/slide" Target="/ppt/slides/slide4.xml" Id="R4379a6884ab24f3b" /><Relationship Type="http://schemas.openxmlformats.org/officeDocument/2006/relationships/slide" Target="/ppt/slides/slide5.xml" Id="Rc7379748040945b2" /><Relationship Type="http://schemas.openxmlformats.org/officeDocument/2006/relationships/slide" Target="/ppt/slides/slide6.xml" Id="Re699c91a335344fa" /><Relationship Type="http://schemas.openxmlformats.org/officeDocument/2006/relationships/slide" Target="/ppt/slides/slide7.xml" Id="R7753b325f2ac45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d5d213323344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2f0da35bf4673" /><Relationship Type="http://schemas.openxmlformats.org/officeDocument/2006/relationships/theme" Target="/ppt/slideMasters/theme/theme1.xml" Id="R61e1527a559349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d2f0da35bf46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09e87c57147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26acaf2904a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42ce7ca3d4b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86b952b7844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0731238bd4a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c2c4613254e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8ec4504b048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SØBSTAD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SØBSTAD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533 080 249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−6 336 038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−10 284 617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64 286 214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321 170 768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SØBSTAD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Sandmovegen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7093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89 59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firmapost@sobstad.no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www.sobstad.no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921 231 849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SØBSTAD AS</a:t>
            </a:r>
          </a:p>
        </p:txBody>
      </p:sp>
    </p:spTree>
  </p:cSld>
  <p:clrMapOvr>
    <a:masterClrMapping xmlns:a="http://schemas.openxmlformats.org/drawingml/2006/main"/>
  </p:clrMapOvr>
</p:sld>
</file>