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3fc21e26d341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e91a617e7f4850"/>
  </p:sldMasterIdLst>
  <p:sldIdLst>
    <p:sldId xmlns:r="http://schemas.openxmlformats.org/officeDocument/2006/relationships" id="256" r:id="R8f3f3623b1584511"/>
    <p:sldId xmlns:r="http://schemas.openxmlformats.org/officeDocument/2006/relationships" id="257" r:id="R79d69d6b63ac4ab6"/>
    <p:sldId xmlns:r="http://schemas.openxmlformats.org/officeDocument/2006/relationships" id="258" r:id="R912903666d7441b8"/>
    <p:sldId xmlns:r="http://schemas.openxmlformats.org/officeDocument/2006/relationships" id="259" r:id="Rc3d9ef36f6394985"/>
    <p:sldId xmlns:r="http://schemas.openxmlformats.org/officeDocument/2006/relationships" id="260" r:id="Rac1c06f56c73464f"/>
    <p:sldId xmlns:r="http://schemas.openxmlformats.org/officeDocument/2006/relationships" id="261" r:id="R2541d880ef254eb7"/>
    <p:sldId xmlns:r="http://schemas.openxmlformats.org/officeDocument/2006/relationships" id="262" r:id="Red57b683e35948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e91a617e7f4850" /><Relationship Type="http://schemas.openxmlformats.org/officeDocument/2006/relationships/slide" Target="/ppt/slides/slide1.xml" Id="R8f3f3623b1584511" /><Relationship Type="http://schemas.openxmlformats.org/officeDocument/2006/relationships/slide" Target="/ppt/slides/slide2.xml" Id="R79d69d6b63ac4ab6" /><Relationship Type="http://schemas.openxmlformats.org/officeDocument/2006/relationships/slide" Target="/ppt/slides/slide3.xml" Id="R912903666d7441b8" /><Relationship Type="http://schemas.openxmlformats.org/officeDocument/2006/relationships/slide" Target="/ppt/slides/slide4.xml" Id="Rc3d9ef36f6394985" /><Relationship Type="http://schemas.openxmlformats.org/officeDocument/2006/relationships/slide" Target="/ppt/slides/slide5.xml" Id="Rac1c06f56c73464f" /><Relationship Type="http://schemas.openxmlformats.org/officeDocument/2006/relationships/slide" Target="/ppt/slides/slide6.xml" Id="R2541d880ef254eb7" /><Relationship Type="http://schemas.openxmlformats.org/officeDocument/2006/relationships/slide" Target="/ppt/slides/slide7.xml" Id="Red57b683e35948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a0c568893640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662cc4d4a4642" /><Relationship Type="http://schemas.openxmlformats.org/officeDocument/2006/relationships/theme" Target="/ppt/slideMasters/theme/theme1.xml" Id="Rd3aaf44a6c8d4f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1662cc4d4a46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77e8aab8540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18c182eb448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9201656bb49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2878156c744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7fb6c2a7e4c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820d7294b41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10125d5ed4c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SOSIV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SOSIV AS ble etablert [år] og holder til i Hitra.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−5 489 142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18 084 558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18 126 382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STEIN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7240 Hitra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921 217 153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