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e55c8db96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6777fdb2f43ee"/>
  </p:sldMasterIdLst>
  <p:sldIdLst>
    <p:sldId xmlns:r="http://schemas.openxmlformats.org/officeDocument/2006/relationships" id="256" r:id="R6a7e5702eeb04cf5"/>
    <p:sldId xmlns:r="http://schemas.openxmlformats.org/officeDocument/2006/relationships" id="257" r:id="R020fc701515c42c5"/>
    <p:sldId xmlns:r="http://schemas.openxmlformats.org/officeDocument/2006/relationships" id="258" r:id="R93e6f1d90b5746ff"/>
    <p:sldId xmlns:r="http://schemas.openxmlformats.org/officeDocument/2006/relationships" id="259" r:id="Rf62fab49f5ef4886"/>
    <p:sldId xmlns:r="http://schemas.openxmlformats.org/officeDocument/2006/relationships" id="260" r:id="Rdb55725aa2ef4d55"/>
    <p:sldId xmlns:r="http://schemas.openxmlformats.org/officeDocument/2006/relationships" id="261" r:id="Raab769ce6380477d"/>
    <p:sldId xmlns:r="http://schemas.openxmlformats.org/officeDocument/2006/relationships" id="262" r:id="Rb31a50fec6cb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6777fdb2f43ee" /><Relationship Type="http://schemas.openxmlformats.org/officeDocument/2006/relationships/slide" Target="/ppt/slides/slide1.xml" Id="R6a7e5702eeb04cf5" /><Relationship Type="http://schemas.openxmlformats.org/officeDocument/2006/relationships/slide" Target="/ppt/slides/slide2.xml" Id="R020fc701515c42c5" /><Relationship Type="http://schemas.openxmlformats.org/officeDocument/2006/relationships/slide" Target="/ppt/slides/slide3.xml" Id="R93e6f1d90b5746ff" /><Relationship Type="http://schemas.openxmlformats.org/officeDocument/2006/relationships/slide" Target="/ppt/slides/slide4.xml" Id="Rf62fab49f5ef4886" /><Relationship Type="http://schemas.openxmlformats.org/officeDocument/2006/relationships/slide" Target="/ppt/slides/slide5.xml" Id="Rdb55725aa2ef4d55" /><Relationship Type="http://schemas.openxmlformats.org/officeDocument/2006/relationships/slide" Target="/ppt/slides/slide6.xml" Id="Raab769ce6380477d" /><Relationship Type="http://schemas.openxmlformats.org/officeDocument/2006/relationships/slide" Target="/ppt/slides/slide7.xml" Id="Rb31a50fec6cb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abaf59be0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c12a31d754588" /><Relationship Type="http://schemas.openxmlformats.org/officeDocument/2006/relationships/theme" Target="/ppt/slideMasters/theme/theme1.xml" Id="R2d66fcbecc50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c12a31d75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707b76c4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b972fb47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9eae7f3cb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3c4778bc4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5bcaec2d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e1e53061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bfcf32dd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PRODIGUS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PRODIGUS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MOAR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IGNEUM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