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599011ace542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1c113672574258"/>
  </p:sldMasterIdLst>
  <p:sldIdLst>
    <p:sldId xmlns:r="http://schemas.openxmlformats.org/officeDocument/2006/relationships" id="256" r:id="R94b0a656531848e7"/>
    <p:sldId xmlns:r="http://schemas.openxmlformats.org/officeDocument/2006/relationships" id="257" r:id="R6147986f57f74367"/>
    <p:sldId xmlns:r="http://schemas.openxmlformats.org/officeDocument/2006/relationships" id="258" r:id="Rc5037f21221548c8"/>
    <p:sldId xmlns:r="http://schemas.openxmlformats.org/officeDocument/2006/relationships" id="259" r:id="R377b14281c11483a"/>
    <p:sldId xmlns:r="http://schemas.openxmlformats.org/officeDocument/2006/relationships" id="260" r:id="Rdb986c2b6d194813"/>
    <p:sldId xmlns:r="http://schemas.openxmlformats.org/officeDocument/2006/relationships" id="261" r:id="R25a124733d0a4ef4"/>
    <p:sldId xmlns:r="http://schemas.openxmlformats.org/officeDocument/2006/relationships" id="262" r:id="R19675061dfb443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c113672574258" /><Relationship Type="http://schemas.openxmlformats.org/officeDocument/2006/relationships/slide" Target="/ppt/slides/slide1.xml" Id="R94b0a656531848e7" /><Relationship Type="http://schemas.openxmlformats.org/officeDocument/2006/relationships/slide" Target="/ppt/slides/slide2.xml" Id="R6147986f57f74367" /><Relationship Type="http://schemas.openxmlformats.org/officeDocument/2006/relationships/slide" Target="/ppt/slides/slide3.xml" Id="Rc5037f21221548c8" /><Relationship Type="http://schemas.openxmlformats.org/officeDocument/2006/relationships/slide" Target="/ppt/slides/slide4.xml" Id="R377b14281c11483a" /><Relationship Type="http://schemas.openxmlformats.org/officeDocument/2006/relationships/slide" Target="/ppt/slides/slide5.xml" Id="Rdb986c2b6d194813" /><Relationship Type="http://schemas.openxmlformats.org/officeDocument/2006/relationships/slide" Target="/ppt/slides/slide6.xml" Id="R25a124733d0a4ef4" /><Relationship Type="http://schemas.openxmlformats.org/officeDocument/2006/relationships/slide" Target="/ppt/slides/slide7.xml" Id="R19675061dfb443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ae471d52747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7f92aa2054e0f" /><Relationship Type="http://schemas.openxmlformats.org/officeDocument/2006/relationships/theme" Target="/ppt/slideMasters/theme/theme1.xml" Id="R262356b1592241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b7f92aa2054e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5d6d04a3d47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2e9f8324a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40fad9ce746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bd292abe04c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54ffce6d24a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86f4c585747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a0ffa3fbb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3 518 050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