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2811fe129e4d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c076e8ae2d4e50"/>
  </p:sldMasterIdLst>
  <p:sldIdLst>
    <p:sldId xmlns:r="http://schemas.openxmlformats.org/officeDocument/2006/relationships" id="256" r:id="Rbd1e9f51ba21468f"/>
    <p:sldId xmlns:r="http://schemas.openxmlformats.org/officeDocument/2006/relationships" id="257" r:id="R2b36ffe3dec940b6"/>
    <p:sldId xmlns:r="http://schemas.openxmlformats.org/officeDocument/2006/relationships" id="258" r:id="R488c691e265140fa"/>
    <p:sldId xmlns:r="http://schemas.openxmlformats.org/officeDocument/2006/relationships" id="259" r:id="R8acebdd29e26471f"/>
    <p:sldId xmlns:r="http://schemas.openxmlformats.org/officeDocument/2006/relationships" id="260" r:id="R2f4a13aa4c6e4fd5"/>
    <p:sldId xmlns:r="http://schemas.openxmlformats.org/officeDocument/2006/relationships" id="261" r:id="Ra9307483d2dd4f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076e8ae2d4e50" /><Relationship Type="http://schemas.openxmlformats.org/officeDocument/2006/relationships/slide" Target="/ppt/slides/slide1.xml" Id="Rbd1e9f51ba21468f" /><Relationship Type="http://schemas.openxmlformats.org/officeDocument/2006/relationships/slide" Target="/ppt/slides/slide2.xml" Id="R2b36ffe3dec940b6" /><Relationship Type="http://schemas.openxmlformats.org/officeDocument/2006/relationships/slide" Target="/ppt/slides/slide3.xml" Id="R488c691e265140fa" /><Relationship Type="http://schemas.openxmlformats.org/officeDocument/2006/relationships/slide" Target="/ppt/slides/slide4.xml" Id="R8acebdd29e26471f" /><Relationship Type="http://schemas.openxmlformats.org/officeDocument/2006/relationships/slide" Target="/ppt/slides/slide5.xml" Id="R2f4a13aa4c6e4fd5" /><Relationship Type="http://schemas.openxmlformats.org/officeDocument/2006/relationships/slide" Target="/ppt/slides/slide6.xml" Id="Ra9307483d2dd4f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c1cf8cfba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4dfa339ce457b" /><Relationship Type="http://schemas.openxmlformats.org/officeDocument/2006/relationships/theme" Target="/ppt/slideMasters/theme/theme1.xml" Id="Rcf1e37afe09944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4dfa339ce45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6c0b1c102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5df857b8a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0232e09b742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5c32d43424a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da024bb554c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4a63cd5b549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