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686cd8c1c342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1395db7c724da1"/>
  </p:sldMasterIdLst>
  <p:sldIdLst>
    <p:sldId xmlns:r="http://schemas.openxmlformats.org/officeDocument/2006/relationships" id="256" r:id="Ra442793116224967"/>
    <p:sldId xmlns:r="http://schemas.openxmlformats.org/officeDocument/2006/relationships" id="257" r:id="R1dcf6a835f4c49f6"/>
    <p:sldId xmlns:r="http://schemas.openxmlformats.org/officeDocument/2006/relationships" id="258" r:id="Rabd18768640544fd"/>
    <p:sldId xmlns:r="http://schemas.openxmlformats.org/officeDocument/2006/relationships" id="259" r:id="R30d55cd18c3146db"/>
    <p:sldId xmlns:r="http://schemas.openxmlformats.org/officeDocument/2006/relationships" id="260" r:id="R957b313103e94e1d"/>
    <p:sldId xmlns:r="http://schemas.openxmlformats.org/officeDocument/2006/relationships" id="261" r:id="R54656893be9a43fe"/>
    <p:sldId xmlns:r="http://schemas.openxmlformats.org/officeDocument/2006/relationships" id="262" r:id="R92df3bb128154b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1395db7c724da1" /><Relationship Type="http://schemas.openxmlformats.org/officeDocument/2006/relationships/slide" Target="/ppt/slides/slide1.xml" Id="Ra442793116224967" /><Relationship Type="http://schemas.openxmlformats.org/officeDocument/2006/relationships/slide" Target="/ppt/slides/slide2.xml" Id="R1dcf6a835f4c49f6" /><Relationship Type="http://schemas.openxmlformats.org/officeDocument/2006/relationships/slide" Target="/ppt/slides/slide3.xml" Id="Rabd18768640544fd" /><Relationship Type="http://schemas.openxmlformats.org/officeDocument/2006/relationships/slide" Target="/ppt/slides/slide4.xml" Id="R30d55cd18c3146db" /><Relationship Type="http://schemas.openxmlformats.org/officeDocument/2006/relationships/slide" Target="/ppt/slides/slide5.xml" Id="R957b313103e94e1d" /><Relationship Type="http://schemas.openxmlformats.org/officeDocument/2006/relationships/slide" Target="/ppt/slides/slide6.xml" Id="R54656893be9a43fe" /><Relationship Type="http://schemas.openxmlformats.org/officeDocument/2006/relationships/slide" Target="/ppt/slides/slide7.xml" Id="R92df3bb128154b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9bb334fd4e48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3e9ea8d9b4885" /><Relationship Type="http://schemas.openxmlformats.org/officeDocument/2006/relationships/theme" Target="/ppt/slideMasters/theme/theme1.xml" Id="Rba644dac90584c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f3e9ea8d9b48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bf65d61bd42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20f5a283d42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50e51d1d848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8ce2dee144e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5a28d22d94e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5388c447140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42c16ade84b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KLEPPSETER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KLEPPSETER ANLEGG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6 631 051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−247 606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−265 294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462 948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1 853 191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KLEPPSETER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Hofsteinveien 166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3967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921 069 693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