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1ed08b85c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8c8188e5af4cc7"/>
  </p:sldMasterIdLst>
  <p:sldIdLst>
    <p:sldId xmlns:r="http://schemas.openxmlformats.org/officeDocument/2006/relationships" id="256" r:id="R16da3c3f28df4918"/>
    <p:sldId xmlns:r="http://schemas.openxmlformats.org/officeDocument/2006/relationships" id="257" r:id="R880c13ce05224a23"/>
    <p:sldId xmlns:r="http://schemas.openxmlformats.org/officeDocument/2006/relationships" id="258" r:id="R28e6ac8604a64ce9"/>
    <p:sldId xmlns:r="http://schemas.openxmlformats.org/officeDocument/2006/relationships" id="259" r:id="R6c6656a6dd5444a9"/>
    <p:sldId xmlns:r="http://schemas.openxmlformats.org/officeDocument/2006/relationships" id="260" r:id="R57f5c4d0143f4182"/>
    <p:sldId xmlns:r="http://schemas.openxmlformats.org/officeDocument/2006/relationships" id="261" r:id="Re3c87f76dbd64b1c"/>
    <p:sldId xmlns:r="http://schemas.openxmlformats.org/officeDocument/2006/relationships" id="262" r:id="Ra5c0ffc45414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8c8188e5af4cc7" /><Relationship Type="http://schemas.openxmlformats.org/officeDocument/2006/relationships/slide" Target="/ppt/slides/slide1.xml" Id="R16da3c3f28df4918" /><Relationship Type="http://schemas.openxmlformats.org/officeDocument/2006/relationships/slide" Target="/ppt/slides/slide2.xml" Id="R880c13ce05224a23" /><Relationship Type="http://schemas.openxmlformats.org/officeDocument/2006/relationships/slide" Target="/ppt/slides/slide3.xml" Id="R28e6ac8604a64ce9" /><Relationship Type="http://schemas.openxmlformats.org/officeDocument/2006/relationships/slide" Target="/ppt/slides/slide4.xml" Id="R6c6656a6dd5444a9" /><Relationship Type="http://schemas.openxmlformats.org/officeDocument/2006/relationships/slide" Target="/ppt/slides/slide5.xml" Id="R57f5c4d0143f4182" /><Relationship Type="http://schemas.openxmlformats.org/officeDocument/2006/relationships/slide" Target="/ppt/slides/slide6.xml" Id="Re3c87f76dbd64b1c" /><Relationship Type="http://schemas.openxmlformats.org/officeDocument/2006/relationships/slide" Target="/ppt/slides/slide7.xml" Id="Ra5c0ffc45414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2a538baa14b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68be7ceff41d6" /><Relationship Type="http://schemas.openxmlformats.org/officeDocument/2006/relationships/theme" Target="/ppt/slideMasters/theme/theme1.xml" Id="Ra8910b86bcc143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68be7ceff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744d9615244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633f26dc6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657d13fc45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4016796ba40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55f3cf66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7d03f4db440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4200ff2a8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 BOLIGUTVIKLING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 BOLIGUTVIKLING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−985 124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−8 941 463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179 119 461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SOLON BOLIG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SOLSIDAN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URBANIA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KLØKT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 torg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