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b95625b71b4b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91420e7f1a40b3"/>
  </p:sldMasterIdLst>
  <p:sldIdLst>
    <p:sldId xmlns:r="http://schemas.openxmlformats.org/officeDocument/2006/relationships" id="256" r:id="R0894134e132c4871"/>
    <p:sldId xmlns:r="http://schemas.openxmlformats.org/officeDocument/2006/relationships" id="257" r:id="Rc32c6a0e4af64b88"/>
    <p:sldId xmlns:r="http://schemas.openxmlformats.org/officeDocument/2006/relationships" id="258" r:id="R44944779f103472d"/>
    <p:sldId xmlns:r="http://schemas.openxmlformats.org/officeDocument/2006/relationships" id="259" r:id="Rd7db6a8a8b854ae9"/>
    <p:sldId xmlns:r="http://schemas.openxmlformats.org/officeDocument/2006/relationships" id="260" r:id="Ra166afcc5f6441e5"/>
    <p:sldId xmlns:r="http://schemas.openxmlformats.org/officeDocument/2006/relationships" id="261" r:id="Red9b21c631f042df"/>
    <p:sldId xmlns:r="http://schemas.openxmlformats.org/officeDocument/2006/relationships" id="262" r:id="R82e1ffb33d0543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1420e7f1a40b3" /><Relationship Type="http://schemas.openxmlformats.org/officeDocument/2006/relationships/slide" Target="/ppt/slides/slide1.xml" Id="R0894134e132c4871" /><Relationship Type="http://schemas.openxmlformats.org/officeDocument/2006/relationships/slide" Target="/ppt/slides/slide2.xml" Id="Rc32c6a0e4af64b88" /><Relationship Type="http://schemas.openxmlformats.org/officeDocument/2006/relationships/slide" Target="/ppt/slides/slide3.xml" Id="R44944779f103472d" /><Relationship Type="http://schemas.openxmlformats.org/officeDocument/2006/relationships/slide" Target="/ppt/slides/slide4.xml" Id="Rd7db6a8a8b854ae9" /><Relationship Type="http://schemas.openxmlformats.org/officeDocument/2006/relationships/slide" Target="/ppt/slides/slide5.xml" Id="Ra166afcc5f6441e5" /><Relationship Type="http://schemas.openxmlformats.org/officeDocument/2006/relationships/slide" Target="/ppt/slides/slide6.xml" Id="Red9b21c631f042df" /><Relationship Type="http://schemas.openxmlformats.org/officeDocument/2006/relationships/slide" Target="/ppt/slides/slide7.xml" Id="R82e1ffb33d0543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a17d17ca64c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bc2c6d6eb4179" /><Relationship Type="http://schemas.openxmlformats.org/officeDocument/2006/relationships/theme" Target="/ppt/slideMasters/theme/theme1.xml" Id="R7aa77877a38c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9bc2c6d6eb41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f5254bd4b4a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7c2807bac4c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2a057394f42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cc15ea2ac42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21e6a928d42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f6c839c5c4d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7483a2f0b4a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