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1dffc36d3041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faca43e2424727"/>
  </p:sldMasterIdLst>
  <p:sldIdLst>
    <p:sldId xmlns:r="http://schemas.openxmlformats.org/officeDocument/2006/relationships" id="256" r:id="R1cb2644d20b44d3e"/>
    <p:sldId xmlns:r="http://schemas.openxmlformats.org/officeDocument/2006/relationships" id="257" r:id="Rc41af0ca250143da"/>
    <p:sldId xmlns:r="http://schemas.openxmlformats.org/officeDocument/2006/relationships" id="258" r:id="R6fd1db22b4b44098"/>
    <p:sldId xmlns:r="http://schemas.openxmlformats.org/officeDocument/2006/relationships" id="259" r:id="Ra50f3d98dc2c4302"/>
    <p:sldId xmlns:r="http://schemas.openxmlformats.org/officeDocument/2006/relationships" id="260" r:id="R16eb6f0eaa08496f"/>
    <p:sldId xmlns:r="http://schemas.openxmlformats.org/officeDocument/2006/relationships" id="261" r:id="Re4e28eb6053749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faca43e2424727" /><Relationship Type="http://schemas.openxmlformats.org/officeDocument/2006/relationships/slide" Target="/ppt/slides/slide1.xml" Id="R1cb2644d20b44d3e" /><Relationship Type="http://schemas.openxmlformats.org/officeDocument/2006/relationships/slide" Target="/ppt/slides/slide2.xml" Id="Rc41af0ca250143da" /><Relationship Type="http://schemas.openxmlformats.org/officeDocument/2006/relationships/slide" Target="/ppt/slides/slide3.xml" Id="R6fd1db22b4b44098" /><Relationship Type="http://schemas.openxmlformats.org/officeDocument/2006/relationships/slide" Target="/ppt/slides/slide4.xml" Id="Ra50f3d98dc2c4302" /><Relationship Type="http://schemas.openxmlformats.org/officeDocument/2006/relationships/slide" Target="/ppt/slides/slide5.xml" Id="R16eb6f0eaa08496f" /><Relationship Type="http://schemas.openxmlformats.org/officeDocument/2006/relationships/slide" Target="/ppt/slides/slide6.xml" Id="Re4e28eb6053749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67f47692d48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a46858fed4b06" /><Relationship Type="http://schemas.openxmlformats.org/officeDocument/2006/relationships/theme" Target="/ppt/slideMasters/theme/theme1.xml" Id="Rc8b774d6bdc641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8a46858fed4b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724386291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35df180514b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06d4a696548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8657a313944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a3578c90e4a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2dd71909847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