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11a9b3b7c1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7e9936f6e4aa6"/>
  </p:sldMasterIdLst>
  <p:sldIdLst>
    <p:sldId xmlns:r="http://schemas.openxmlformats.org/officeDocument/2006/relationships" id="256" r:id="R7ac2da6970574622"/>
    <p:sldId xmlns:r="http://schemas.openxmlformats.org/officeDocument/2006/relationships" id="257" r:id="R1e24ff5b669a4d89"/>
    <p:sldId xmlns:r="http://schemas.openxmlformats.org/officeDocument/2006/relationships" id="258" r:id="R83a57b52682349f9"/>
    <p:sldId xmlns:r="http://schemas.openxmlformats.org/officeDocument/2006/relationships" id="259" r:id="Rb903901400594155"/>
    <p:sldId xmlns:r="http://schemas.openxmlformats.org/officeDocument/2006/relationships" id="260" r:id="R879227af9b38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7e9936f6e4aa6" /><Relationship Type="http://schemas.openxmlformats.org/officeDocument/2006/relationships/slide" Target="/ppt/slides/slide1.xml" Id="R7ac2da6970574622" /><Relationship Type="http://schemas.openxmlformats.org/officeDocument/2006/relationships/slide" Target="/ppt/slides/slide2.xml" Id="R1e24ff5b669a4d89" /><Relationship Type="http://schemas.openxmlformats.org/officeDocument/2006/relationships/slide" Target="/ppt/slides/slide3.xml" Id="R83a57b52682349f9" /><Relationship Type="http://schemas.openxmlformats.org/officeDocument/2006/relationships/slide" Target="/ppt/slides/slide4.xml" Id="Rb903901400594155" /><Relationship Type="http://schemas.openxmlformats.org/officeDocument/2006/relationships/slide" Target="/ppt/slides/slide5.xml" Id="R879227af9b38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8da9876d6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1a1164b95469b" /><Relationship Type="http://schemas.openxmlformats.org/officeDocument/2006/relationships/theme" Target="/ppt/slideMasters/theme/theme1.xml" Id="R347102404c32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91a1164b95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712eccf3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9fdf2367b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ba070136443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ee30d14cf40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06360649f42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