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a4cc987ea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5d7f446044cbd"/>
  </p:sldMasterIdLst>
  <p:sldIdLst>
    <p:sldId xmlns:r="http://schemas.openxmlformats.org/officeDocument/2006/relationships" id="256" r:id="R2606c46808a943db"/>
    <p:sldId xmlns:r="http://schemas.openxmlformats.org/officeDocument/2006/relationships" id="257" r:id="R36bf3bc4b89444a5"/>
    <p:sldId xmlns:r="http://schemas.openxmlformats.org/officeDocument/2006/relationships" id="258" r:id="R88577fce0c614265"/>
    <p:sldId xmlns:r="http://schemas.openxmlformats.org/officeDocument/2006/relationships" id="259" r:id="R5153da29e2d74dc1"/>
    <p:sldId xmlns:r="http://schemas.openxmlformats.org/officeDocument/2006/relationships" id="260" r:id="R66390a080bf24a3f"/>
    <p:sldId xmlns:r="http://schemas.openxmlformats.org/officeDocument/2006/relationships" id="261" r:id="R4cba4e7119e0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5d7f446044cbd" /><Relationship Type="http://schemas.openxmlformats.org/officeDocument/2006/relationships/slide" Target="/ppt/slides/slide1.xml" Id="R2606c46808a943db" /><Relationship Type="http://schemas.openxmlformats.org/officeDocument/2006/relationships/slide" Target="/ppt/slides/slide2.xml" Id="R36bf3bc4b89444a5" /><Relationship Type="http://schemas.openxmlformats.org/officeDocument/2006/relationships/slide" Target="/ppt/slides/slide3.xml" Id="R88577fce0c614265" /><Relationship Type="http://schemas.openxmlformats.org/officeDocument/2006/relationships/slide" Target="/ppt/slides/slide4.xml" Id="R5153da29e2d74dc1" /><Relationship Type="http://schemas.openxmlformats.org/officeDocument/2006/relationships/slide" Target="/ppt/slides/slide5.xml" Id="R66390a080bf24a3f" /><Relationship Type="http://schemas.openxmlformats.org/officeDocument/2006/relationships/slide" Target="/ppt/slides/slide6.xml" Id="R4cba4e7119e0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0843bf90e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d8786a2024b0d" /><Relationship Type="http://schemas.openxmlformats.org/officeDocument/2006/relationships/theme" Target="/ppt/slideMasters/theme/theme1.xml" Id="R2c16760d2ce1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d8786a202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8faedcdf6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36fcd950b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3e5b3dfe6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4bd058e25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187ac9612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5ad8d697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