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22036b07194d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db3ba9ecf4358"/>
  </p:sldMasterIdLst>
  <p:sldIdLst>
    <p:sldId xmlns:r="http://schemas.openxmlformats.org/officeDocument/2006/relationships" id="256" r:id="R381803a2a04746b6"/>
    <p:sldId xmlns:r="http://schemas.openxmlformats.org/officeDocument/2006/relationships" id="257" r:id="R307cb0328c51405b"/>
    <p:sldId xmlns:r="http://schemas.openxmlformats.org/officeDocument/2006/relationships" id="258" r:id="Re1f5268b238c4da9"/>
    <p:sldId xmlns:r="http://schemas.openxmlformats.org/officeDocument/2006/relationships" id="259" r:id="R2ad81c9749e645e2"/>
    <p:sldId xmlns:r="http://schemas.openxmlformats.org/officeDocument/2006/relationships" id="260" r:id="R7b9195900cb4449d"/>
    <p:sldId xmlns:r="http://schemas.openxmlformats.org/officeDocument/2006/relationships" id="261" r:id="Rd6d0453b37dc482f"/>
    <p:sldId xmlns:r="http://schemas.openxmlformats.org/officeDocument/2006/relationships" id="262" r:id="Rb26d4d0ff1fe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db3ba9ecf4358" /><Relationship Type="http://schemas.openxmlformats.org/officeDocument/2006/relationships/slide" Target="/ppt/slides/slide1.xml" Id="R381803a2a04746b6" /><Relationship Type="http://schemas.openxmlformats.org/officeDocument/2006/relationships/slide" Target="/ppt/slides/slide2.xml" Id="R307cb0328c51405b" /><Relationship Type="http://schemas.openxmlformats.org/officeDocument/2006/relationships/slide" Target="/ppt/slides/slide3.xml" Id="Re1f5268b238c4da9" /><Relationship Type="http://schemas.openxmlformats.org/officeDocument/2006/relationships/slide" Target="/ppt/slides/slide4.xml" Id="R2ad81c9749e645e2" /><Relationship Type="http://schemas.openxmlformats.org/officeDocument/2006/relationships/slide" Target="/ppt/slides/slide5.xml" Id="R7b9195900cb4449d" /><Relationship Type="http://schemas.openxmlformats.org/officeDocument/2006/relationships/slide" Target="/ppt/slides/slide6.xml" Id="Rd6d0453b37dc482f" /><Relationship Type="http://schemas.openxmlformats.org/officeDocument/2006/relationships/slide" Target="/ppt/slides/slide7.xml" Id="Rb26d4d0ff1fe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94ace6daa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be6d3f70e4a14" /><Relationship Type="http://schemas.openxmlformats.org/officeDocument/2006/relationships/theme" Target="/ppt/slideMasters/theme/theme1.xml" Id="R4541817a2924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be6d3f70e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acde05d4a49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f0c2eb901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0aba6cbb9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f2fef2df5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4bc7213b48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660202c144c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7b5c6e45b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